
<file path=[Content_Types].xml><?xml version="1.0" encoding="utf-8"?>
<Types xmlns="http://schemas.openxmlformats.org/package/2006/content-types">
  <Default Extension="jfif"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3" r:id="rId1"/>
  </p:sldMasterIdLst>
  <p:sldIdLst>
    <p:sldId id="256" r:id="rId2"/>
    <p:sldId id="257" r:id="rId3"/>
    <p:sldId id="260" r:id="rId4"/>
    <p:sldId id="258" r:id="rId5"/>
    <p:sldId id="259" r:id="rId6"/>
    <p:sldId id="261" r:id="rId7"/>
    <p:sldId id="262" r:id="rId8"/>
    <p:sldId id="263" r:id="rId9"/>
    <p:sldId id="270" r:id="rId10"/>
    <p:sldId id="265" r:id="rId11"/>
    <p:sldId id="266" r:id="rId12"/>
    <p:sldId id="267" r:id="rId13"/>
    <p:sldId id="268" r:id="rId14"/>
    <p:sldId id="269" r:id="rId15"/>
    <p:sldId id="271"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00FA1F-893F-4A48-A003-F3F1A3E0D6CC}" v="288" dt="2020-03-30T01:52:48.9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2" autoAdjust="0"/>
    <p:restoredTop sz="94542" autoAdjust="0"/>
  </p:normalViewPr>
  <p:slideViewPr>
    <p:cSldViewPr snapToGrid="0">
      <p:cViewPr varScale="1">
        <p:scale>
          <a:sx n="108" d="100"/>
          <a:sy n="108" d="100"/>
        </p:scale>
        <p:origin x="67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ng dengkun" userId="3066a3827e5adb84" providerId="LiveId" clId="{0400FA1F-893F-4A48-A003-F3F1A3E0D6CC}"/>
    <pc:docChg chg="undo custSel mod addSld delSld modSld addMainMaster delMainMaster modMainMaster">
      <pc:chgData name="feng dengkun" userId="3066a3827e5adb84" providerId="LiveId" clId="{0400FA1F-893F-4A48-A003-F3F1A3E0D6CC}" dt="2020-03-31T03:36:26.696" v="4065" actId="2696"/>
      <pc:docMkLst>
        <pc:docMk/>
      </pc:docMkLst>
      <pc:sldChg chg="addSp delSp modSp add del mod setBg modClrScheme setClrOvrMap delDesignElem chgLayout">
        <pc:chgData name="feng dengkun" userId="3066a3827e5adb84" providerId="LiveId" clId="{0400FA1F-893F-4A48-A003-F3F1A3E0D6CC}" dt="2020-03-29T23:51:11.224" v="71" actId="2696"/>
        <pc:sldMkLst>
          <pc:docMk/>
          <pc:sldMk cId="1399178695" sldId="256"/>
        </pc:sldMkLst>
        <pc:spChg chg="mod">
          <ac:chgData name="feng dengkun" userId="3066a3827e5adb84" providerId="LiveId" clId="{0400FA1F-893F-4A48-A003-F3F1A3E0D6CC}" dt="2020-03-29T23:48:16.116" v="58" actId="26606"/>
          <ac:spMkLst>
            <pc:docMk/>
            <pc:sldMk cId="1399178695" sldId="256"/>
            <ac:spMk id="2" creationId="{2A6A0B8C-6B73-4466-A3A7-00AC3D0B0577}"/>
          </ac:spMkLst>
        </pc:spChg>
        <pc:spChg chg="mod">
          <ac:chgData name="feng dengkun" userId="3066a3827e5adb84" providerId="LiveId" clId="{0400FA1F-893F-4A48-A003-F3F1A3E0D6CC}" dt="2020-03-29T23:48:16.116" v="58" actId="26606"/>
          <ac:spMkLst>
            <pc:docMk/>
            <pc:sldMk cId="1399178695" sldId="256"/>
            <ac:spMk id="3" creationId="{2F456988-447D-41D7-ADA5-52B4F2C2639E}"/>
          </ac:spMkLst>
        </pc:spChg>
        <pc:spChg chg="add del">
          <ac:chgData name="feng dengkun" userId="3066a3827e5adb84" providerId="LiveId" clId="{0400FA1F-893F-4A48-A003-F3F1A3E0D6CC}" dt="2020-03-29T23:46:31.948" v="27" actId="26606"/>
          <ac:spMkLst>
            <pc:docMk/>
            <pc:sldMk cId="1399178695" sldId="256"/>
            <ac:spMk id="9" creationId="{2FDF0794-1B86-42B2-B8C7-F60123E638ED}"/>
          </ac:spMkLst>
        </pc:spChg>
        <pc:spChg chg="add del">
          <ac:chgData name="feng dengkun" userId="3066a3827e5adb84" providerId="LiveId" clId="{0400FA1F-893F-4A48-A003-F3F1A3E0D6CC}" dt="2020-03-29T23:46:31.948" v="27" actId="26606"/>
          <ac:spMkLst>
            <pc:docMk/>
            <pc:sldMk cId="1399178695" sldId="256"/>
            <ac:spMk id="11" creationId="{C5373426-E26E-431D-959C-5DB96C0B6208}"/>
          </ac:spMkLst>
        </pc:spChg>
        <pc:spChg chg="add del">
          <ac:chgData name="feng dengkun" userId="3066a3827e5adb84" providerId="LiveId" clId="{0400FA1F-893F-4A48-A003-F3F1A3E0D6CC}" dt="2020-03-29T23:46:31.948" v="27" actId="26606"/>
          <ac:spMkLst>
            <pc:docMk/>
            <pc:sldMk cId="1399178695" sldId="256"/>
            <ac:spMk id="15" creationId="{EDC90921-9082-491B-940E-827D679F3478}"/>
          </ac:spMkLst>
        </pc:spChg>
        <pc:spChg chg="add del">
          <ac:chgData name="feng dengkun" userId="3066a3827e5adb84" providerId="LiveId" clId="{0400FA1F-893F-4A48-A003-F3F1A3E0D6CC}" dt="2020-03-29T23:46:32.679" v="29" actId="26606"/>
          <ac:spMkLst>
            <pc:docMk/>
            <pc:sldMk cId="1399178695" sldId="256"/>
            <ac:spMk id="17" creationId="{678CC48C-9275-4EFA-9B84-8E818500B9C1}"/>
          </ac:spMkLst>
        </pc:spChg>
        <pc:spChg chg="add del">
          <ac:chgData name="feng dengkun" userId="3066a3827e5adb84" providerId="LiveId" clId="{0400FA1F-893F-4A48-A003-F3F1A3E0D6CC}" dt="2020-03-29T23:46:32.679" v="29" actId="26606"/>
          <ac:spMkLst>
            <pc:docMk/>
            <pc:sldMk cId="1399178695" sldId="256"/>
            <ac:spMk id="19" creationId="{0A324144-E9CF-4B12-A53E-FAC0D281D8B0}"/>
          </ac:spMkLst>
        </pc:spChg>
        <pc:spChg chg="add del">
          <ac:chgData name="feng dengkun" userId="3066a3827e5adb84" providerId="LiveId" clId="{0400FA1F-893F-4A48-A003-F3F1A3E0D6CC}" dt="2020-03-29T23:47:47.635" v="37"/>
          <ac:spMkLst>
            <pc:docMk/>
            <pc:sldMk cId="1399178695" sldId="256"/>
            <ac:spMk id="21" creationId="{2FDF0794-1B86-42B2-B8C7-F60123E638ED}"/>
          </ac:spMkLst>
        </pc:spChg>
        <pc:spChg chg="add del">
          <ac:chgData name="feng dengkun" userId="3066a3827e5adb84" providerId="LiveId" clId="{0400FA1F-893F-4A48-A003-F3F1A3E0D6CC}" dt="2020-03-29T23:47:47.635" v="37"/>
          <ac:spMkLst>
            <pc:docMk/>
            <pc:sldMk cId="1399178695" sldId="256"/>
            <ac:spMk id="23" creationId="{C5373426-E26E-431D-959C-5DB96C0B6208}"/>
          </ac:spMkLst>
        </pc:spChg>
        <pc:spChg chg="add del">
          <ac:chgData name="feng dengkun" userId="3066a3827e5adb84" providerId="LiveId" clId="{0400FA1F-893F-4A48-A003-F3F1A3E0D6CC}" dt="2020-03-29T23:47:47.635" v="37"/>
          <ac:spMkLst>
            <pc:docMk/>
            <pc:sldMk cId="1399178695" sldId="256"/>
            <ac:spMk id="25" creationId="{EDC90921-9082-491B-940E-827D679F3478}"/>
          </ac:spMkLst>
        </pc:spChg>
        <pc:spChg chg="add del">
          <ac:chgData name="feng dengkun" userId="3066a3827e5adb84" providerId="LiveId" clId="{0400FA1F-893F-4A48-A003-F3F1A3E0D6CC}" dt="2020-03-29T23:48:01.239" v="39" actId="26606"/>
          <ac:spMkLst>
            <pc:docMk/>
            <pc:sldMk cId="1399178695" sldId="256"/>
            <ac:spMk id="27" creationId="{6F40FBDA-CEB1-40F0-9AB9-BD9C402D70FE}"/>
          </ac:spMkLst>
        </pc:spChg>
        <pc:spChg chg="add del">
          <ac:chgData name="feng dengkun" userId="3066a3827e5adb84" providerId="LiveId" clId="{0400FA1F-893F-4A48-A003-F3F1A3E0D6CC}" dt="2020-03-29T23:48:01.239" v="39" actId="26606"/>
          <ac:spMkLst>
            <pc:docMk/>
            <pc:sldMk cId="1399178695" sldId="256"/>
            <ac:spMk id="29" creationId="{0344D4FE-ABEF-4230-9E4E-AD5782FC78AC}"/>
          </ac:spMkLst>
        </pc:spChg>
        <pc:spChg chg="add del">
          <ac:chgData name="feng dengkun" userId="3066a3827e5adb84" providerId="LiveId" clId="{0400FA1F-893F-4A48-A003-F3F1A3E0D6CC}" dt="2020-03-29T23:48:01.239" v="39" actId="26606"/>
          <ac:spMkLst>
            <pc:docMk/>
            <pc:sldMk cId="1399178695" sldId="256"/>
            <ac:spMk id="31" creationId="{9325F979-D3F9-4926-81B7-7ACCB31A501B}"/>
          </ac:spMkLst>
        </pc:spChg>
        <pc:spChg chg="add del">
          <ac:chgData name="feng dengkun" userId="3066a3827e5adb84" providerId="LiveId" clId="{0400FA1F-893F-4A48-A003-F3F1A3E0D6CC}" dt="2020-03-29T23:48:01.932" v="41" actId="26606"/>
          <ac:spMkLst>
            <pc:docMk/>
            <pc:sldMk cId="1399178695" sldId="256"/>
            <ac:spMk id="33" creationId="{D47766EE-4192-4B2D-A5A0-F60F9A5F743F}"/>
          </ac:spMkLst>
        </pc:spChg>
        <pc:spChg chg="add del">
          <ac:chgData name="feng dengkun" userId="3066a3827e5adb84" providerId="LiveId" clId="{0400FA1F-893F-4A48-A003-F3F1A3E0D6CC}" dt="2020-03-29T23:48:01.932" v="41" actId="26606"/>
          <ac:spMkLst>
            <pc:docMk/>
            <pc:sldMk cId="1399178695" sldId="256"/>
            <ac:spMk id="34" creationId="{FE664A62-D0CB-4F7E-9B51-BA2214071413}"/>
          </ac:spMkLst>
        </pc:spChg>
        <pc:spChg chg="add del">
          <ac:chgData name="feng dengkun" userId="3066a3827e5adb84" providerId="LiveId" clId="{0400FA1F-893F-4A48-A003-F3F1A3E0D6CC}" dt="2020-03-29T23:48:04.763" v="43" actId="26606"/>
          <ac:spMkLst>
            <pc:docMk/>
            <pc:sldMk cId="1399178695" sldId="256"/>
            <ac:spMk id="36" creationId="{6F40FBDA-CEB1-40F0-9AB9-BD9C402D70FE}"/>
          </ac:spMkLst>
        </pc:spChg>
        <pc:spChg chg="add del">
          <ac:chgData name="feng dengkun" userId="3066a3827e5adb84" providerId="LiveId" clId="{0400FA1F-893F-4A48-A003-F3F1A3E0D6CC}" dt="2020-03-29T23:48:04.763" v="43" actId="26606"/>
          <ac:spMkLst>
            <pc:docMk/>
            <pc:sldMk cId="1399178695" sldId="256"/>
            <ac:spMk id="37" creationId="{0344D4FE-ABEF-4230-9E4E-AD5782FC78AC}"/>
          </ac:spMkLst>
        </pc:spChg>
        <pc:spChg chg="add del">
          <ac:chgData name="feng dengkun" userId="3066a3827e5adb84" providerId="LiveId" clId="{0400FA1F-893F-4A48-A003-F3F1A3E0D6CC}" dt="2020-03-29T23:48:04.763" v="43" actId="26606"/>
          <ac:spMkLst>
            <pc:docMk/>
            <pc:sldMk cId="1399178695" sldId="256"/>
            <ac:spMk id="38" creationId="{9325F979-D3F9-4926-81B7-7ACCB31A501B}"/>
          </ac:spMkLst>
        </pc:spChg>
        <pc:spChg chg="add del">
          <ac:chgData name="feng dengkun" userId="3066a3827e5adb84" providerId="LiveId" clId="{0400FA1F-893F-4A48-A003-F3F1A3E0D6CC}" dt="2020-03-29T23:48:05.656" v="45" actId="26606"/>
          <ac:spMkLst>
            <pc:docMk/>
            <pc:sldMk cId="1399178695" sldId="256"/>
            <ac:spMk id="40" creationId="{6B695AA2-4B70-477F-AF90-536B720A1343}"/>
          </ac:spMkLst>
        </pc:spChg>
        <pc:spChg chg="add del">
          <ac:chgData name="feng dengkun" userId="3066a3827e5adb84" providerId="LiveId" clId="{0400FA1F-893F-4A48-A003-F3F1A3E0D6CC}" dt="2020-03-29T23:48:05.656" v="45" actId="26606"/>
          <ac:spMkLst>
            <pc:docMk/>
            <pc:sldMk cId="1399178695" sldId="256"/>
            <ac:spMk id="41" creationId="{F789D439-D937-4847-B1C2-C6DD2B6A6348}"/>
          </ac:spMkLst>
        </pc:spChg>
        <pc:spChg chg="add del">
          <ac:chgData name="feng dengkun" userId="3066a3827e5adb84" providerId="LiveId" clId="{0400FA1F-893F-4A48-A003-F3F1A3E0D6CC}" dt="2020-03-29T23:48:06.345" v="47" actId="26606"/>
          <ac:spMkLst>
            <pc:docMk/>
            <pc:sldMk cId="1399178695" sldId="256"/>
            <ac:spMk id="43" creationId="{D47766EE-4192-4B2D-A5A0-F60F9A5F743F}"/>
          </ac:spMkLst>
        </pc:spChg>
        <pc:spChg chg="add del">
          <ac:chgData name="feng dengkun" userId="3066a3827e5adb84" providerId="LiveId" clId="{0400FA1F-893F-4A48-A003-F3F1A3E0D6CC}" dt="2020-03-29T23:48:06.345" v="47" actId="26606"/>
          <ac:spMkLst>
            <pc:docMk/>
            <pc:sldMk cId="1399178695" sldId="256"/>
            <ac:spMk id="44" creationId="{FE664A62-D0CB-4F7E-9B51-BA2214071413}"/>
          </ac:spMkLst>
        </pc:spChg>
        <pc:spChg chg="add del">
          <ac:chgData name="feng dengkun" userId="3066a3827e5adb84" providerId="LiveId" clId="{0400FA1F-893F-4A48-A003-F3F1A3E0D6CC}" dt="2020-03-29T23:48:06.911" v="49" actId="26606"/>
          <ac:spMkLst>
            <pc:docMk/>
            <pc:sldMk cId="1399178695" sldId="256"/>
            <ac:spMk id="46" creationId="{5A59F003-E00A-43F9-91DC-CC54E3B87466}"/>
          </ac:spMkLst>
        </pc:spChg>
        <pc:spChg chg="add del">
          <ac:chgData name="feng dengkun" userId="3066a3827e5adb84" providerId="LiveId" clId="{0400FA1F-893F-4A48-A003-F3F1A3E0D6CC}" dt="2020-03-29T23:48:06.911" v="49" actId="26606"/>
          <ac:spMkLst>
            <pc:docMk/>
            <pc:sldMk cId="1399178695" sldId="256"/>
            <ac:spMk id="47" creationId="{D74A4382-E3AD-430A-9A1F-DFA3E0E77A7D}"/>
          </ac:spMkLst>
        </pc:spChg>
        <pc:spChg chg="add del">
          <ac:chgData name="feng dengkun" userId="3066a3827e5adb84" providerId="LiveId" clId="{0400FA1F-893F-4A48-A003-F3F1A3E0D6CC}" dt="2020-03-29T23:48:06.911" v="49" actId="26606"/>
          <ac:spMkLst>
            <pc:docMk/>
            <pc:sldMk cId="1399178695" sldId="256"/>
            <ac:spMk id="48" creationId="{79F40191-0F44-4FD1-82CC-ACB507C14BE6}"/>
          </ac:spMkLst>
        </pc:spChg>
        <pc:spChg chg="add del">
          <ac:chgData name="feng dengkun" userId="3066a3827e5adb84" providerId="LiveId" clId="{0400FA1F-893F-4A48-A003-F3F1A3E0D6CC}" dt="2020-03-29T23:48:07.864" v="51" actId="26606"/>
          <ac:spMkLst>
            <pc:docMk/>
            <pc:sldMk cId="1399178695" sldId="256"/>
            <ac:spMk id="50" creationId="{D47766EE-4192-4B2D-A5A0-F60F9A5F743F}"/>
          </ac:spMkLst>
        </pc:spChg>
        <pc:spChg chg="add del">
          <ac:chgData name="feng dengkun" userId="3066a3827e5adb84" providerId="LiveId" clId="{0400FA1F-893F-4A48-A003-F3F1A3E0D6CC}" dt="2020-03-29T23:48:07.864" v="51" actId="26606"/>
          <ac:spMkLst>
            <pc:docMk/>
            <pc:sldMk cId="1399178695" sldId="256"/>
            <ac:spMk id="51" creationId="{FE664A62-D0CB-4F7E-9B51-BA2214071413}"/>
          </ac:spMkLst>
        </pc:spChg>
        <pc:spChg chg="add del">
          <ac:chgData name="feng dengkun" userId="3066a3827e5adb84" providerId="LiveId" clId="{0400FA1F-893F-4A48-A003-F3F1A3E0D6CC}" dt="2020-03-29T23:48:10.426" v="53" actId="26606"/>
          <ac:spMkLst>
            <pc:docMk/>
            <pc:sldMk cId="1399178695" sldId="256"/>
            <ac:spMk id="53" creationId="{5A59F003-E00A-43F9-91DC-CC54E3B87466}"/>
          </ac:spMkLst>
        </pc:spChg>
        <pc:spChg chg="add del">
          <ac:chgData name="feng dengkun" userId="3066a3827e5adb84" providerId="LiveId" clId="{0400FA1F-893F-4A48-A003-F3F1A3E0D6CC}" dt="2020-03-29T23:48:10.426" v="53" actId="26606"/>
          <ac:spMkLst>
            <pc:docMk/>
            <pc:sldMk cId="1399178695" sldId="256"/>
            <ac:spMk id="54" creationId="{D74A4382-E3AD-430A-9A1F-DFA3E0E77A7D}"/>
          </ac:spMkLst>
        </pc:spChg>
        <pc:spChg chg="add del">
          <ac:chgData name="feng dengkun" userId="3066a3827e5adb84" providerId="LiveId" clId="{0400FA1F-893F-4A48-A003-F3F1A3E0D6CC}" dt="2020-03-29T23:48:10.426" v="53" actId="26606"/>
          <ac:spMkLst>
            <pc:docMk/>
            <pc:sldMk cId="1399178695" sldId="256"/>
            <ac:spMk id="55" creationId="{79F40191-0F44-4FD1-82CC-ACB507C14BE6}"/>
          </ac:spMkLst>
        </pc:spChg>
        <pc:spChg chg="add del">
          <ac:chgData name="feng dengkun" userId="3066a3827e5adb84" providerId="LiveId" clId="{0400FA1F-893F-4A48-A003-F3F1A3E0D6CC}" dt="2020-03-29T23:48:11.178" v="55" actId="26606"/>
          <ac:spMkLst>
            <pc:docMk/>
            <pc:sldMk cId="1399178695" sldId="256"/>
            <ac:spMk id="57" creationId="{D47766EE-4192-4B2D-A5A0-F60F9A5F743F}"/>
          </ac:spMkLst>
        </pc:spChg>
        <pc:spChg chg="add del">
          <ac:chgData name="feng dengkun" userId="3066a3827e5adb84" providerId="LiveId" clId="{0400FA1F-893F-4A48-A003-F3F1A3E0D6CC}" dt="2020-03-29T23:48:11.178" v="55" actId="26606"/>
          <ac:spMkLst>
            <pc:docMk/>
            <pc:sldMk cId="1399178695" sldId="256"/>
            <ac:spMk id="58" creationId="{FE664A62-D0CB-4F7E-9B51-BA2214071413}"/>
          </ac:spMkLst>
        </pc:spChg>
        <pc:spChg chg="add del">
          <ac:chgData name="feng dengkun" userId="3066a3827e5adb84" providerId="LiveId" clId="{0400FA1F-893F-4A48-A003-F3F1A3E0D6CC}" dt="2020-03-29T23:48:16.007" v="57" actId="26606"/>
          <ac:spMkLst>
            <pc:docMk/>
            <pc:sldMk cId="1399178695" sldId="256"/>
            <ac:spMk id="60" creationId="{5A59F003-E00A-43F9-91DC-CC54E3B87466}"/>
          </ac:spMkLst>
        </pc:spChg>
        <pc:spChg chg="add del">
          <ac:chgData name="feng dengkun" userId="3066a3827e5adb84" providerId="LiveId" clId="{0400FA1F-893F-4A48-A003-F3F1A3E0D6CC}" dt="2020-03-29T23:48:16.007" v="57" actId="26606"/>
          <ac:spMkLst>
            <pc:docMk/>
            <pc:sldMk cId="1399178695" sldId="256"/>
            <ac:spMk id="61" creationId="{D74A4382-E3AD-430A-9A1F-DFA3E0E77A7D}"/>
          </ac:spMkLst>
        </pc:spChg>
        <pc:spChg chg="add del">
          <ac:chgData name="feng dengkun" userId="3066a3827e5adb84" providerId="LiveId" clId="{0400FA1F-893F-4A48-A003-F3F1A3E0D6CC}" dt="2020-03-29T23:48:16.007" v="57" actId="26606"/>
          <ac:spMkLst>
            <pc:docMk/>
            <pc:sldMk cId="1399178695" sldId="256"/>
            <ac:spMk id="62" creationId="{79F40191-0F44-4FD1-82CC-ACB507C14BE6}"/>
          </ac:spMkLst>
        </pc:spChg>
        <pc:spChg chg="add del">
          <ac:chgData name="feng dengkun" userId="3066a3827e5adb84" providerId="LiveId" clId="{0400FA1F-893F-4A48-A003-F3F1A3E0D6CC}" dt="2020-03-29T23:50:11.306" v="60"/>
          <ac:spMkLst>
            <pc:docMk/>
            <pc:sldMk cId="1399178695" sldId="256"/>
            <ac:spMk id="64" creationId="{657F69E0-C4B0-4BEC-A689-4F8D877F05D4}"/>
          </ac:spMkLst>
        </pc:spChg>
        <pc:spChg chg="add del">
          <ac:chgData name="feng dengkun" userId="3066a3827e5adb84" providerId="LiveId" clId="{0400FA1F-893F-4A48-A003-F3F1A3E0D6CC}" dt="2020-03-29T23:50:11.306" v="60"/>
          <ac:spMkLst>
            <pc:docMk/>
            <pc:sldMk cId="1399178695" sldId="256"/>
            <ac:spMk id="65" creationId="{8F51725E-A483-43B2-A6F2-C44F502FE033}"/>
          </ac:spMkLst>
        </pc:spChg>
        <pc:spChg chg="add del">
          <ac:chgData name="feng dengkun" userId="3066a3827e5adb84" providerId="LiveId" clId="{0400FA1F-893F-4A48-A003-F3F1A3E0D6CC}" dt="2020-03-29T23:50:11.306" v="60"/>
          <ac:spMkLst>
            <pc:docMk/>
            <pc:sldMk cId="1399178695" sldId="256"/>
            <ac:spMk id="66" creationId="{9F6380B4-6A1C-481E-8408-B4E6C75B9B81}"/>
          </ac:spMkLst>
        </pc:spChg>
        <pc:picChg chg="add del">
          <ac:chgData name="feng dengkun" userId="3066a3827e5adb84" providerId="LiveId" clId="{0400FA1F-893F-4A48-A003-F3F1A3E0D6CC}" dt="2020-03-29T23:46:31.948" v="27" actId="26606"/>
          <ac:picMkLst>
            <pc:docMk/>
            <pc:sldMk cId="1399178695" sldId="256"/>
            <ac:picMk id="4" creationId="{FD89E927-0840-423A-B787-5A54EAD55D2E}"/>
          </ac:picMkLst>
        </pc:picChg>
        <pc:picChg chg="add del">
          <ac:chgData name="feng dengkun" userId="3066a3827e5adb84" providerId="LiveId" clId="{0400FA1F-893F-4A48-A003-F3F1A3E0D6CC}" dt="2020-03-29T23:46:32.679" v="29" actId="26606"/>
          <ac:picMkLst>
            <pc:docMk/>
            <pc:sldMk cId="1399178695" sldId="256"/>
            <ac:picMk id="18" creationId="{3168C5C7-B6B4-46F5-A7A1-77BC0012D76E}"/>
          </ac:picMkLst>
        </pc:picChg>
        <pc:picChg chg="add mod modCrop">
          <ac:chgData name="feng dengkun" userId="3066a3827e5adb84" providerId="LiveId" clId="{0400FA1F-893F-4A48-A003-F3F1A3E0D6CC}" dt="2020-03-29T23:48:16.116" v="58" actId="26606"/>
          <ac:picMkLst>
            <pc:docMk/>
            <pc:sldMk cId="1399178695" sldId="256"/>
            <ac:picMk id="22" creationId="{FD89E927-0840-423A-B787-5A54EAD55D2E}"/>
          </ac:picMkLst>
        </pc:picChg>
        <pc:cxnChg chg="add del">
          <ac:chgData name="feng dengkun" userId="3066a3827e5adb84" providerId="LiveId" clId="{0400FA1F-893F-4A48-A003-F3F1A3E0D6CC}" dt="2020-03-29T23:46:31.948" v="27" actId="26606"/>
          <ac:cxnSpMkLst>
            <pc:docMk/>
            <pc:sldMk cId="1399178695" sldId="256"/>
            <ac:cxnSpMk id="13" creationId="{96D07482-83A3-4451-943C-B46961082957}"/>
          </ac:cxnSpMkLst>
        </pc:cxnChg>
        <pc:cxnChg chg="add del">
          <ac:chgData name="feng dengkun" userId="3066a3827e5adb84" providerId="LiveId" clId="{0400FA1F-893F-4A48-A003-F3F1A3E0D6CC}" dt="2020-03-29T23:47:47.635" v="37"/>
          <ac:cxnSpMkLst>
            <pc:docMk/>
            <pc:sldMk cId="1399178695" sldId="256"/>
            <ac:cxnSpMk id="24" creationId="{96D07482-83A3-4451-943C-B46961082957}"/>
          </ac:cxnSpMkLst>
        </pc:cxnChg>
      </pc:sldChg>
      <pc:sldChg chg="modSp add mod setBg">
        <pc:chgData name="feng dengkun" userId="3066a3827e5adb84" providerId="LiveId" clId="{0400FA1F-893F-4A48-A003-F3F1A3E0D6CC}" dt="2020-03-30T00:02:07.227" v="336" actId="113"/>
        <pc:sldMkLst>
          <pc:docMk/>
          <pc:sldMk cId="2529462888" sldId="256"/>
        </pc:sldMkLst>
        <pc:spChg chg="mod">
          <ac:chgData name="feng dengkun" userId="3066a3827e5adb84" providerId="LiveId" clId="{0400FA1F-893F-4A48-A003-F3F1A3E0D6CC}" dt="2020-03-30T00:02:07.227" v="336" actId="113"/>
          <ac:spMkLst>
            <pc:docMk/>
            <pc:sldMk cId="2529462888" sldId="256"/>
            <ac:spMk id="2" creationId="{31381EB0-6CBA-4F5C-91F3-7DACBFDF511E}"/>
          </ac:spMkLst>
        </pc:spChg>
        <pc:spChg chg="mod">
          <ac:chgData name="feng dengkun" userId="3066a3827e5adb84" providerId="LiveId" clId="{0400FA1F-893F-4A48-A003-F3F1A3E0D6CC}" dt="2020-03-29T23:55:41.459" v="186" actId="1076"/>
          <ac:spMkLst>
            <pc:docMk/>
            <pc:sldMk cId="2529462888" sldId="256"/>
            <ac:spMk id="3" creationId="{9F7F9529-484B-480C-8185-D28F33182D0F}"/>
          </ac:spMkLst>
        </pc:spChg>
      </pc:sldChg>
      <pc:sldChg chg="addSp delSp modSp add del mod setBg modClrScheme setClrOvrMap delDesignElem chgLayout">
        <pc:chgData name="feng dengkun" userId="3066a3827e5adb84" providerId="LiveId" clId="{0400FA1F-893F-4A48-A003-F3F1A3E0D6CC}" dt="2020-03-29T23:46:11.106" v="24" actId="2696"/>
        <pc:sldMkLst>
          <pc:docMk/>
          <pc:sldMk cId="3590684107" sldId="256"/>
        </pc:sldMkLst>
        <pc:spChg chg="mod">
          <ac:chgData name="feng dengkun" userId="3066a3827e5adb84" providerId="LiveId" clId="{0400FA1F-893F-4A48-A003-F3F1A3E0D6CC}" dt="2020-03-29T23:46:06.709" v="23"/>
          <ac:spMkLst>
            <pc:docMk/>
            <pc:sldMk cId="3590684107" sldId="256"/>
            <ac:spMk id="2" creationId="{A66A6977-5B99-442D-B5B5-04401FD1A4E8}"/>
          </ac:spMkLst>
        </pc:spChg>
        <pc:spChg chg="mod">
          <ac:chgData name="feng dengkun" userId="3066a3827e5adb84" providerId="LiveId" clId="{0400FA1F-893F-4A48-A003-F3F1A3E0D6CC}" dt="2020-03-29T23:45:42.992" v="22" actId="26606"/>
          <ac:spMkLst>
            <pc:docMk/>
            <pc:sldMk cId="3590684107" sldId="256"/>
            <ac:spMk id="3" creationId="{86AC00E3-576A-49D6-9507-FBDD9F485825}"/>
          </ac:spMkLst>
        </pc:spChg>
        <pc:spChg chg="add del">
          <ac:chgData name="feng dengkun" userId="3066a3827e5adb84" providerId="LiveId" clId="{0400FA1F-893F-4A48-A003-F3F1A3E0D6CC}" dt="2020-03-29T23:45:15.299" v="4" actId="26606"/>
          <ac:spMkLst>
            <pc:docMk/>
            <pc:sldMk cId="3590684107" sldId="256"/>
            <ac:spMk id="9" creationId="{526E0BFB-CDF1-4990-8C11-AC849311E0A8}"/>
          </ac:spMkLst>
        </pc:spChg>
        <pc:spChg chg="add del">
          <ac:chgData name="feng dengkun" userId="3066a3827e5adb84" providerId="LiveId" clId="{0400FA1F-893F-4A48-A003-F3F1A3E0D6CC}" dt="2020-03-29T23:45:15.299" v="4" actId="26606"/>
          <ac:spMkLst>
            <pc:docMk/>
            <pc:sldMk cId="3590684107" sldId="256"/>
            <ac:spMk id="11" creationId="{6069A1F8-9BEB-4786-9694-FC48B2D75D21}"/>
          </ac:spMkLst>
        </pc:spChg>
        <pc:spChg chg="add del">
          <ac:chgData name="feng dengkun" userId="3066a3827e5adb84" providerId="LiveId" clId="{0400FA1F-893F-4A48-A003-F3F1A3E0D6CC}" dt="2020-03-29T23:45:16.667" v="6" actId="26606"/>
          <ac:spMkLst>
            <pc:docMk/>
            <pc:sldMk cId="3590684107" sldId="256"/>
            <ac:spMk id="13" creationId="{AB7A42E3-05D8-4A0B-9D4E-20EF581E57C0}"/>
          </ac:spMkLst>
        </pc:spChg>
        <pc:spChg chg="add del">
          <ac:chgData name="feng dengkun" userId="3066a3827e5adb84" providerId="LiveId" clId="{0400FA1F-893F-4A48-A003-F3F1A3E0D6CC}" dt="2020-03-29T23:45:16.667" v="6" actId="26606"/>
          <ac:spMkLst>
            <pc:docMk/>
            <pc:sldMk cId="3590684107" sldId="256"/>
            <ac:spMk id="16" creationId="{DB4A12B6-EF0D-43E8-8C17-4FAD4D2766E4}"/>
          </ac:spMkLst>
        </pc:spChg>
        <pc:spChg chg="add del">
          <ac:chgData name="feng dengkun" userId="3066a3827e5adb84" providerId="LiveId" clId="{0400FA1F-893F-4A48-A003-F3F1A3E0D6CC}" dt="2020-03-29T23:45:16.667" v="6" actId="26606"/>
          <ac:spMkLst>
            <pc:docMk/>
            <pc:sldMk cId="3590684107" sldId="256"/>
            <ac:spMk id="18" creationId="{AE107525-0C02-447F-8A3F-553320A7230E}"/>
          </ac:spMkLst>
        </pc:spChg>
        <pc:spChg chg="add del">
          <ac:chgData name="feng dengkun" userId="3066a3827e5adb84" providerId="LiveId" clId="{0400FA1F-893F-4A48-A003-F3F1A3E0D6CC}" dt="2020-03-29T23:45:17.387" v="8" actId="26606"/>
          <ac:spMkLst>
            <pc:docMk/>
            <pc:sldMk cId="3590684107" sldId="256"/>
            <ac:spMk id="22" creationId="{FE469E50-3893-4ED6-92BA-2985C32B0CA6}"/>
          </ac:spMkLst>
        </pc:spChg>
        <pc:spChg chg="add del">
          <ac:chgData name="feng dengkun" userId="3066a3827e5adb84" providerId="LiveId" clId="{0400FA1F-893F-4A48-A003-F3F1A3E0D6CC}" dt="2020-03-29T23:45:18.471" v="10" actId="26606"/>
          <ac:spMkLst>
            <pc:docMk/>
            <pc:sldMk cId="3590684107" sldId="256"/>
            <ac:spMk id="24" creationId="{526E0BFB-CDF1-4990-8C11-AC849311E0A8}"/>
          </ac:spMkLst>
        </pc:spChg>
        <pc:spChg chg="add del">
          <ac:chgData name="feng dengkun" userId="3066a3827e5adb84" providerId="LiveId" clId="{0400FA1F-893F-4A48-A003-F3F1A3E0D6CC}" dt="2020-03-29T23:45:18.471" v="10" actId="26606"/>
          <ac:spMkLst>
            <pc:docMk/>
            <pc:sldMk cId="3590684107" sldId="256"/>
            <ac:spMk id="26" creationId="{6069A1F8-9BEB-4786-9694-FC48B2D75D21}"/>
          </ac:spMkLst>
        </pc:spChg>
        <pc:spChg chg="add del">
          <ac:chgData name="feng dengkun" userId="3066a3827e5adb84" providerId="LiveId" clId="{0400FA1F-893F-4A48-A003-F3F1A3E0D6CC}" dt="2020-03-29T23:45:18.471" v="10" actId="26606"/>
          <ac:spMkLst>
            <pc:docMk/>
            <pc:sldMk cId="3590684107" sldId="256"/>
            <ac:spMk id="27" creationId="{AF2F604E-43BE-4DC3-B983-E071523364F8}"/>
          </ac:spMkLst>
        </pc:spChg>
        <pc:spChg chg="add del">
          <ac:chgData name="feng dengkun" userId="3066a3827e5adb84" providerId="LiveId" clId="{0400FA1F-893F-4A48-A003-F3F1A3E0D6CC}" dt="2020-03-29T23:45:18.471" v="10" actId="26606"/>
          <ac:spMkLst>
            <pc:docMk/>
            <pc:sldMk cId="3590684107" sldId="256"/>
            <ac:spMk id="28" creationId="{08C9B587-E65E-4B52-B37C-ABEBB6E87928}"/>
          </ac:spMkLst>
        </pc:spChg>
        <pc:spChg chg="add del">
          <ac:chgData name="feng dengkun" userId="3066a3827e5adb84" providerId="LiveId" clId="{0400FA1F-893F-4A48-A003-F3F1A3E0D6CC}" dt="2020-03-29T23:45:19.405" v="12" actId="26606"/>
          <ac:spMkLst>
            <pc:docMk/>
            <pc:sldMk cId="3590684107" sldId="256"/>
            <ac:spMk id="31" creationId="{FE469E50-3893-4ED6-92BA-2985C32B0CA6}"/>
          </ac:spMkLst>
        </pc:spChg>
        <pc:spChg chg="add del">
          <ac:chgData name="feng dengkun" userId="3066a3827e5adb84" providerId="LiveId" clId="{0400FA1F-893F-4A48-A003-F3F1A3E0D6CC}" dt="2020-03-29T23:45:21.186" v="14" actId="26606"/>
          <ac:spMkLst>
            <pc:docMk/>
            <pc:sldMk cId="3590684107" sldId="256"/>
            <ac:spMk id="33" creationId="{C7B352FC-1F44-4AB9-A2BD-FBF231C6B1C1}"/>
          </ac:spMkLst>
        </pc:spChg>
        <pc:spChg chg="add del">
          <ac:chgData name="feng dengkun" userId="3066a3827e5adb84" providerId="LiveId" clId="{0400FA1F-893F-4A48-A003-F3F1A3E0D6CC}" dt="2020-03-29T23:45:21.186" v="14" actId="26606"/>
          <ac:spMkLst>
            <pc:docMk/>
            <pc:sldMk cId="3590684107" sldId="256"/>
            <ac:spMk id="35" creationId="{0ADDB668-2CA4-4D2B-9C34-3487CA330BA8}"/>
          </ac:spMkLst>
        </pc:spChg>
        <pc:spChg chg="add del">
          <ac:chgData name="feng dengkun" userId="3066a3827e5adb84" providerId="LiveId" clId="{0400FA1F-893F-4A48-A003-F3F1A3E0D6CC}" dt="2020-03-29T23:45:21.186" v="14" actId="26606"/>
          <ac:spMkLst>
            <pc:docMk/>
            <pc:sldMk cId="3590684107" sldId="256"/>
            <ac:spMk id="36" creationId="{2568BC19-F052-4108-93E1-6A3D1DEC072F}"/>
          </ac:spMkLst>
        </pc:spChg>
        <pc:spChg chg="add del">
          <ac:chgData name="feng dengkun" userId="3066a3827e5adb84" providerId="LiveId" clId="{0400FA1F-893F-4A48-A003-F3F1A3E0D6CC}" dt="2020-03-29T23:45:21.186" v="14" actId="26606"/>
          <ac:spMkLst>
            <pc:docMk/>
            <pc:sldMk cId="3590684107" sldId="256"/>
            <ac:spMk id="37" creationId="{D5FD337D-4D6B-4C8B-B6F5-121097E09881}"/>
          </ac:spMkLst>
        </pc:spChg>
        <pc:spChg chg="add del">
          <ac:chgData name="feng dengkun" userId="3066a3827e5adb84" providerId="LiveId" clId="{0400FA1F-893F-4A48-A003-F3F1A3E0D6CC}" dt="2020-03-29T23:45:23.790" v="17"/>
          <ac:spMkLst>
            <pc:docMk/>
            <pc:sldMk cId="3590684107" sldId="256"/>
            <ac:spMk id="40" creationId="{DB4A12B6-EF0D-43E8-8C17-4FAD4D2766E4}"/>
          </ac:spMkLst>
        </pc:spChg>
        <pc:spChg chg="add del">
          <ac:chgData name="feng dengkun" userId="3066a3827e5adb84" providerId="LiveId" clId="{0400FA1F-893F-4A48-A003-F3F1A3E0D6CC}" dt="2020-03-29T23:45:23.790" v="17"/>
          <ac:spMkLst>
            <pc:docMk/>
            <pc:sldMk cId="3590684107" sldId="256"/>
            <ac:spMk id="41" creationId="{AE107525-0C02-447F-8A3F-553320A7230E}"/>
          </ac:spMkLst>
        </pc:spChg>
        <pc:spChg chg="add del">
          <ac:chgData name="feng dengkun" userId="3066a3827e5adb84" providerId="LiveId" clId="{0400FA1F-893F-4A48-A003-F3F1A3E0D6CC}" dt="2020-03-29T23:45:23.790" v="17"/>
          <ac:spMkLst>
            <pc:docMk/>
            <pc:sldMk cId="3590684107" sldId="256"/>
            <ac:spMk id="42" creationId="{AB7A42E3-05D8-4A0B-9D4E-20EF581E57C0}"/>
          </ac:spMkLst>
        </pc:spChg>
        <pc:spChg chg="add del">
          <ac:chgData name="feng dengkun" userId="3066a3827e5adb84" providerId="LiveId" clId="{0400FA1F-893F-4A48-A003-F3F1A3E0D6CC}" dt="2020-03-29T23:45:42.992" v="22" actId="26606"/>
          <ac:spMkLst>
            <pc:docMk/>
            <pc:sldMk cId="3590684107" sldId="256"/>
            <ac:spMk id="49" creationId="{26B4480E-B7FF-4481-890E-043A69AE6FE2}"/>
          </ac:spMkLst>
        </pc:spChg>
        <pc:spChg chg="add del">
          <ac:chgData name="feng dengkun" userId="3066a3827e5adb84" providerId="LiveId" clId="{0400FA1F-893F-4A48-A003-F3F1A3E0D6CC}" dt="2020-03-29T23:45:42.906" v="21" actId="26606"/>
          <ac:spMkLst>
            <pc:docMk/>
            <pc:sldMk cId="3590684107" sldId="256"/>
            <ac:spMk id="54" creationId="{26B4480E-B7FF-4481-890E-043A69AE6FE2}"/>
          </ac:spMkLst>
        </pc:spChg>
        <pc:spChg chg="add">
          <ac:chgData name="feng dengkun" userId="3066a3827e5adb84" providerId="LiveId" clId="{0400FA1F-893F-4A48-A003-F3F1A3E0D6CC}" dt="2020-03-29T23:45:42.992" v="22" actId="26606"/>
          <ac:spMkLst>
            <pc:docMk/>
            <pc:sldMk cId="3590684107" sldId="256"/>
            <ac:spMk id="60" creationId="{5683D043-25BB-4AC9-8130-641179672614}"/>
          </ac:spMkLst>
        </pc:spChg>
        <pc:spChg chg="add">
          <ac:chgData name="feng dengkun" userId="3066a3827e5adb84" providerId="LiveId" clId="{0400FA1F-893F-4A48-A003-F3F1A3E0D6CC}" dt="2020-03-29T23:45:42.992" v="22" actId="26606"/>
          <ac:spMkLst>
            <pc:docMk/>
            <pc:sldMk cId="3590684107" sldId="256"/>
            <ac:spMk id="61" creationId="{AA61CCAC-6875-474C-8E9E-F57ABF078C2B}"/>
          </ac:spMkLst>
        </pc:spChg>
        <pc:grpChg chg="add del">
          <ac:chgData name="feng dengkun" userId="3066a3827e5adb84" providerId="LiveId" clId="{0400FA1F-893F-4A48-A003-F3F1A3E0D6CC}" dt="2020-03-29T23:45:42.992" v="22" actId="26606"/>
          <ac:grpSpMkLst>
            <pc:docMk/>
            <pc:sldMk cId="3590684107" sldId="256"/>
            <ac:grpSpMk id="46" creationId="{79394E1F-0B5F-497D-B2A6-8383A2A54834}"/>
          </ac:grpSpMkLst>
        </pc:grpChg>
        <pc:grpChg chg="add del">
          <ac:chgData name="feng dengkun" userId="3066a3827e5adb84" providerId="LiveId" clId="{0400FA1F-893F-4A48-A003-F3F1A3E0D6CC}" dt="2020-03-29T23:45:42.906" v="21" actId="26606"/>
          <ac:grpSpMkLst>
            <pc:docMk/>
            <pc:sldMk cId="3590684107" sldId="256"/>
            <ac:grpSpMk id="56" creationId="{79394E1F-0B5F-497D-B2A6-8383A2A54834}"/>
          </ac:grpSpMkLst>
        </pc:grpChg>
        <pc:picChg chg="add del">
          <ac:chgData name="feng dengkun" userId="3066a3827e5adb84" providerId="LiveId" clId="{0400FA1F-893F-4A48-A003-F3F1A3E0D6CC}" dt="2020-03-29T23:45:15.299" v="4" actId="26606"/>
          <ac:picMkLst>
            <pc:docMk/>
            <pc:sldMk cId="3590684107" sldId="256"/>
            <ac:picMk id="4" creationId="{79529F0A-93CA-409D-A851-C688C7944EBA}"/>
          </ac:picMkLst>
        </pc:picChg>
        <pc:picChg chg="add del">
          <ac:chgData name="feng dengkun" userId="3066a3827e5adb84" providerId="LiveId" clId="{0400FA1F-893F-4A48-A003-F3F1A3E0D6CC}" dt="2020-03-29T23:45:16.667" v="6" actId="26606"/>
          <ac:picMkLst>
            <pc:docMk/>
            <pc:sldMk cId="3590684107" sldId="256"/>
            <ac:picMk id="14" creationId="{6F22FA60-AF32-40C8-8AA1-9DAB97839CE6}"/>
          </ac:picMkLst>
        </pc:picChg>
        <pc:picChg chg="add del">
          <ac:chgData name="feng dengkun" userId="3066a3827e5adb84" providerId="LiveId" clId="{0400FA1F-893F-4A48-A003-F3F1A3E0D6CC}" dt="2020-03-29T23:45:17.387" v="8" actId="26606"/>
          <ac:picMkLst>
            <pc:docMk/>
            <pc:sldMk cId="3590684107" sldId="256"/>
            <ac:picMk id="21" creationId="{31926762-13A8-4753-AF01-9787CB30028A}"/>
          </ac:picMkLst>
        </pc:picChg>
        <pc:picChg chg="add del">
          <ac:chgData name="feng dengkun" userId="3066a3827e5adb84" providerId="LiveId" clId="{0400FA1F-893F-4A48-A003-F3F1A3E0D6CC}" dt="2020-03-29T23:45:18.471" v="10" actId="26606"/>
          <ac:picMkLst>
            <pc:docMk/>
            <pc:sldMk cId="3590684107" sldId="256"/>
            <ac:picMk id="25" creationId="{56EE087A-8EF7-40DC-B091-66468F1CC25C}"/>
          </ac:picMkLst>
        </pc:picChg>
        <pc:picChg chg="add del">
          <ac:chgData name="feng dengkun" userId="3066a3827e5adb84" providerId="LiveId" clId="{0400FA1F-893F-4A48-A003-F3F1A3E0D6CC}" dt="2020-03-29T23:45:19.405" v="12" actId="26606"/>
          <ac:picMkLst>
            <pc:docMk/>
            <pc:sldMk cId="3590684107" sldId="256"/>
            <ac:picMk id="30" creationId="{31926762-13A8-4753-AF01-9787CB30028A}"/>
          </ac:picMkLst>
        </pc:picChg>
        <pc:picChg chg="add del">
          <ac:chgData name="feng dengkun" userId="3066a3827e5adb84" providerId="LiveId" clId="{0400FA1F-893F-4A48-A003-F3F1A3E0D6CC}" dt="2020-03-29T23:45:21.186" v="14" actId="26606"/>
          <ac:picMkLst>
            <pc:docMk/>
            <pc:sldMk cId="3590684107" sldId="256"/>
            <ac:picMk id="34" creationId="{91A4C921-85DF-4E70-A589-2A9CBD0E276B}"/>
          </ac:picMkLst>
        </pc:picChg>
        <pc:picChg chg="add mod ord">
          <ac:chgData name="feng dengkun" userId="3066a3827e5adb84" providerId="LiveId" clId="{0400FA1F-893F-4A48-A003-F3F1A3E0D6CC}" dt="2020-03-29T23:45:42.992" v="22" actId="26606"/>
          <ac:picMkLst>
            <pc:docMk/>
            <pc:sldMk cId="3590684107" sldId="256"/>
            <ac:picMk id="39" creationId="{6F22FA60-AF32-40C8-8AA1-9DAB97839CE6}"/>
          </ac:picMkLst>
        </pc:picChg>
        <pc:cxnChg chg="add del">
          <ac:chgData name="feng dengkun" userId="3066a3827e5adb84" providerId="LiveId" clId="{0400FA1F-893F-4A48-A003-F3F1A3E0D6CC}" dt="2020-03-29T23:45:16.667" v="6" actId="26606"/>
          <ac:cxnSpMkLst>
            <pc:docMk/>
            <pc:sldMk cId="3590684107" sldId="256"/>
            <ac:cxnSpMk id="15" creationId="{6EE9A54B-189D-4645-8254-FDC4210EC6DB}"/>
          </ac:cxnSpMkLst>
        </pc:cxnChg>
        <pc:cxnChg chg="add del">
          <ac:chgData name="feng dengkun" userId="3066a3827e5adb84" providerId="LiveId" clId="{0400FA1F-893F-4A48-A003-F3F1A3E0D6CC}" dt="2020-03-29T23:45:16.667" v="6" actId="26606"/>
          <ac:cxnSpMkLst>
            <pc:docMk/>
            <pc:sldMk cId="3590684107" sldId="256"/>
            <ac:cxnSpMk id="17" creationId="{511CE48F-D5E4-4520-AF1E-8F85CFBDA596}"/>
          </ac:cxnSpMkLst>
        </pc:cxnChg>
        <pc:cxnChg chg="add del">
          <ac:chgData name="feng dengkun" userId="3066a3827e5adb84" providerId="LiveId" clId="{0400FA1F-893F-4A48-A003-F3F1A3E0D6CC}" dt="2020-03-29T23:45:16.667" v="6" actId="26606"/>
          <ac:cxnSpMkLst>
            <pc:docMk/>
            <pc:sldMk cId="3590684107" sldId="256"/>
            <ac:cxnSpMk id="19" creationId="{41448851-39AD-4943-BF9C-C50704E08377}"/>
          </ac:cxnSpMkLst>
        </pc:cxnChg>
        <pc:cxnChg chg="add del">
          <ac:chgData name="feng dengkun" userId="3066a3827e5adb84" providerId="LiveId" clId="{0400FA1F-893F-4A48-A003-F3F1A3E0D6CC}" dt="2020-03-29T23:45:23.790" v="17"/>
          <ac:cxnSpMkLst>
            <pc:docMk/>
            <pc:sldMk cId="3590684107" sldId="256"/>
            <ac:cxnSpMk id="43" creationId="{6EE9A54B-189D-4645-8254-FDC4210EC6DB}"/>
          </ac:cxnSpMkLst>
        </pc:cxnChg>
        <pc:cxnChg chg="add del">
          <ac:chgData name="feng dengkun" userId="3066a3827e5adb84" providerId="LiveId" clId="{0400FA1F-893F-4A48-A003-F3F1A3E0D6CC}" dt="2020-03-29T23:45:23.790" v="17"/>
          <ac:cxnSpMkLst>
            <pc:docMk/>
            <pc:sldMk cId="3590684107" sldId="256"/>
            <ac:cxnSpMk id="44" creationId="{511CE48F-D5E4-4520-AF1E-8F85CFBDA596}"/>
          </ac:cxnSpMkLst>
        </pc:cxnChg>
        <pc:cxnChg chg="add del">
          <ac:chgData name="feng dengkun" userId="3066a3827e5adb84" providerId="LiveId" clId="{0400FA1F-893F-4A48-A003-F3F1A3E0D6CC}" dt="2020-03-29T23:45:23.790" v="17"/>
          <ac:cxnSpMkLst>
            <pc:docMk/>
            <pc:sldMk cId="3590684107" sldId="256"/>
            <ac:cxnSpMk id="45" creationId="{41448851-39AD-4943-BF9C-C50704E08377}"/>
          </ac:cxnSpMkLst>
        </pc:cxnChg>
      </pc:sldChg>
      <pc:sldChg chg="modSp add del mod setBg">
        <pc:chgData name="feng dengkun" userId="3066a3827e5adb84" providerId="LiveId" clId="{0400FA1F-893F-4A48-A003-F3F1A3E0D6CC}" dt="2020-03-29T23:53:28.518" v="110" actId="2696"/>
        <pc:sldMkLst>
          <pc:docMk/>
          <pc:sldMk cId="3807547544" sldId="256"/>
        </pc:sldMkLst>
        <pc:spChg chg="mod">
          <ac:chgData name="feng dengkun" userId="3066a3827e5adb84" providerId="LiveId" clId="{0400FA1F-893F-4A48-A003-F3F1A3E0D6CC}" dt="2020-03-29T23:53:23.824" v="109" actId="207"/>
          <ac:spMkLst>
            <pc:docMk/>
            <pc:sldMk cId="3807547544" sldId="256"/>
            <ac:spMk id="2" creationId="{869DAA16-8EFB-4A48-8243-0DE35051AC2B}"/>
          </ac:spMkLst>
        </pc:spChg>
      </pc:sldChg>
      <pc:sldChg chg="modSp add mod setBg">
        <pc:chgData name="feng dengkun" userId="3066a3827e5adb84" providerId="LiveId" clId="{0400FA1F-893F-4A48-A003-F3F1A3E0D6CC}" dt="2020-03-31T03:29:10.176" v="4064" actId="1076"/>
        <pc:sldMkLst>
          <pc:docMk/>
          <pc:sldMk cId="3045858732" sldId="257"/>
        </pc:sldMkLst>
        <pc:spChg chg="mod">
          <ac:chgData name="feng dengkun" userId="3066a3827e5adb84" providerId="LiveId" clId="{0400FA1F-893F-4A48-A003-F3F1A3E0D6CC}" dt="2020-03-30T00:02:03.825" v="335" actId="1076"/>
          <ac:spMkLst>
            <pc:docMk/>
            <pc:sldMk cId="3045858732" sldId="257"/>
            <ac:spMk id="2" creationId="{9806F55D-5305-44F8-86F3-A5B634DE07AB}"/>
          </ac:spMkLst>
        </pc:spChg>
        <pc:spChg chg="mod">
          <ac:chgData name="feng dengkun" userId="3066a3827e5adb84" providerId="LiveId" clId="{0400FA1F-893F-4A48-A003-F3F1A3E0D6CC}" dt="2020-03-31T03:29:10.176" v="4064" actId="1076"/>
          <ac:spMkLst>
            <pc:docMk/>
            <pc:sldMk cId="3045858732" sldId="257"/>
            <ac:spMk id="3" creationId="{EDD8293F-A92F-4078-AB78-E850D78A824F}"/>
          </ac:spMkLst>
        </pc:spChg>
      </pc:sldChg>
      <pc:sldChg chg="modSp add mod setBg">
        <pc:chgData name="feng dengkun" userId="3066a3827e5adb84" providerId="LiveId" clId="{0400FA1F-893F-4A48-A003-F3F1A3E0D6CC}" dt="2020-03-30T00:01:56.371" v="333" actId="113"/>
        <pc:sldMkLst>
          <pc:docMk/>
          <pc:sldMk cId="558168193" sldId="258"/>
        </pc:sldMkLst>
        <pc:spChg chg="mod">
          <ac:chgData name="feng dengkun" userId="3066a3827e5adb84" providerId="LiveId" clId="{0400FA1F-893F-4A48-A003-F3F1A3E0D6CC}" dt="2020-03-30T00:01:56.371" v="333" actId="113"/>
          <ac:spMkLst>
            <pc:docMk/>
            <pc:sldMk cId="558168193" sldId="258"/>
            <ac:spMk id="2" creationId="{9806F55D-5305-44F8-86F3-A5B634DE07AB}"/>
          </ac:spMkLst>
        </pc:spChg>
        <pc:spChg chg="mod">
          <ac:chgData name="feng dengkun" userId="3066a3827e5adb84" providerId="LiveId" clId="{0400FA1F-893F-4A48-A003-F3F1A3E0D6CC}" dt="2020-03-30T00:01:51.145" v="332" actId="1076"/>
          <ac:spMkLst>
            <pc:docMk/>
            <pc:sldMk cId="558168193" sldId="258"/>
            <ac:spMk id="3" creationId="{EDD8293F-A92F-4078-AB78-E850D78A824F}"/>
          </ac:spMkLst>
        </pc:spChg>
      </pc:sldChg>
      <pc:sldChg chg="add del">
        <pc:chgData name="feng dengkun" userId="3066a3827e5adb84" providerId="LiveId" clId="{0400FA1F-893F-4A48-A003-F3F1A3E0D6CC}" dt="2020-03-30T00:02:17.593" v="338" actId="2696"/>
        <pc:sldMkLst>
          <pc:docMk/>
          <pc:sldMk cId="1211295495" sldId="259"/>
        </pc:sldMkLst>
      </pc:sldChg>
      <pc:sldChg chg="addSp modSp add mod setBg">
        <pc:chgData name="feng dengkun" userId="3066a3827e5adb84" providerId="LiveId" clId="{0400FA1F-893F-4A48-A003-F3F1A3E0D6CC}" dt="2020-03-30T00:10:03.707" v="610" actId="1076"/>
        <pc:sldMkLst>
          <pc:docMk/>
          <pc:sldMk cId="3832167881" sldId="259"/>
        </pc:sldMkLst>
        <pc:spChg chg="mod">
          <ac:chgData name="feng dengkun" userId="3066a3827e5adb84" providerId="LiveId" clId="{0400FA1F-893F-4A48-A003-F3F1A3E0D6CC}" dt="2020-03-30T00:10:03.707" v="610" actId="1076"/>
          <ac:spMkLst>
            <pc:docMk/>
            <pc:sldMk cId="3832167881" sldId="259"/>
            <ac:spMk id="2" creationId="{9806F55D-5305-44F8-86F3-A5B634DE07AB}"/>
          </ac:spMkLst>
        </pc:spChg>
        <pc:spChg chg="mod">
          <ac:chgData name="feng dengkun" userId="3066a3827e5adb84" providerId="LiveId" clId="{0400FA1F-893F-4A48-A003-F3F1A3E0D6CC}" dt="2020-03-30T00:08:37.298" v="510"/>
          <ac:spMkLst>
            <pc:docMk/>
            <pc:sldMk cId="3832167881" sldId="259"/>
            <ac:spMk id="3" creationId="{EDD8293F-A92F-4078-AB78-E850D78A824F}"/>
          </ac:spMkLst>
        </pc:spChg>
        <pc:spChg chg="add mod">
          <ac:chgData name="feng dengkun" userId="3066a3827e5adb84" providerId="LiveId" clId="{0400FA1F-893F-4A48-A003-F3F1A3E0D6CC}" dt="2020-03-30T00:09:54.064" v="609" actId="1076"/>
          <ac:spMkLst>
            <pc:docMk/>
            <pc:sldMk cId="3832167881" sldId="259"/>
            <ac:spMk id="4" creationId="{0A10A21B-2C78-4F05-98EE-6B84664B5B79}"/>
          </ac:spMkLst>
        </pc:spChg>
      </pc:sldChg>
      <pc:sldChg chg="addSp modSp add mod setBg">
        <pc:chgData name="feng dengkun" userId="3066a3827e5adb84" providerId="LiveId" clId="{0400FA1F-893F-4A48-A003-F3F1A3E0D6CC}" dt="2020-03-30T00:07:06.562" v="437" actId="1076"/>
        <pc:sldMkLst>
          <pc:docMk/>
          <pc:sldMk cId="608531239" sldId="260"/>
        </pc:sldMkLst>
        <pc:spChg chg="mod">
          <ac:chgData name="feng dengkun" userId="3066a3827e5adb84" providerId="LiveId" clId="{0400FA1F-893F-4A48-A003-F3F1A3E0D6CC}" dt="2020-03-30T00:04:53.249" v="386" actId="1076"/>
          <ac:spMkLst>
            <pc:docMk/>
            <pc:sldMk cId="608531239" sldId="260"/>
            <ac:spMk id="2" creationId="{9806F55D-5305-44F8-86F3-A5B634DE07AB}"/>
          </ac:spMkLst>
        </pc:spChg>
        <pc:spChg chg="mod">
          <ac:chgData name="feng dengkun" userId="3066a3827e5adb84" providerId="LiveId" clId="{0400FA1F-893F-4A48-A003-F3F1A3E0D6CC}" dt="2020-03-30T00:06:10.879" v="430" actId="20577"/>
          <ac:spMkLst>
            <pc:docMk/>
            <pc:sldMk cId="608531239" sldId="260"/>
            <ac:spMk id="3" creationId="{EDD8293F-A92F-4078-AB78-E850D78A824F}"/>
          </ac:spMkLst>
        </pc:spChg>
        <pc:spChg chg="add mod">
          <ac:chgData name="feng dengkun" userId="3066a3827e5adb84" providerId="LiveId" clId="{0400FA1F-893F-4A48-A003-F3F1A3E0D6CC}" dt="2020-03-30T00:07:06.562" v="437" actId="1076"/>
          <ac:spMkLst>
            <pc:docMk/>
            <pc:sldMk cId="608531239" sldId="260"/>
            <ac:spMk id="4" creationId="{B1FED8E2-2BFF-45AF-949C-5F371794B12F}"/>
          </ac:spMkLst>
        </pc:spChg>
      </pc:sldChg>
      <pc:sldChg chg="modSp add del setBg">
        <pc:chgData name="feng dengkun" userId="3066a3827e5adb84" providerId="LiveId" clId="{0400FA1F-893F-4A48-A003-F3F1A3E0D6CC}" dt="2020-03-30T00:03:57.197" v="352" actId="2696"/>
        <pc:sldMkLst>
          <pc:docMk/>
          <pc:sldMk cId="4213901487" sldId="260"/>
        </pc:sldMkLst>
        <pc:spChg chg="mod">
          <ac:chgData name="feng dengkun" userId="3066a3827e5adb84" providerId="LiveId" clId="{0400FA1F-893F-4A48-A003-F3F1A3E0D6CC}" dt="2020-03-30T00:03:46.822" v="349" actId="207"/>
          <ac:spMkLst>
            <pc:docMk/>
            <pc:sldMk cId="4213901487" sldId="260"/>
            <ac:spMk id="2" creationId="{68DDA422-F245-4304-908A-5CA54DEB0F9D}"/>
          </ac:spMkLst>
        </pc:spChg>
      </pc:sldChg>
      <pc:sldChg chg="add del">
        <pc:chgData name="feng dengkun" userId="3066a3827e5adb84" providerId="LiveId" clId="{0400FA1F-893F-4A48-A003-F3F1A3E0D6CC}" dt="2020-03-30T00:10:32.197" v="614" actId="2696"/>
        <pc:sldMkLst>
          <pc:docMk/>
          <pc:sldMk cId="157256004" sldId="261"/>
        </pc:sldMkLst>
      </pc:sldChg>
      <pc:sldChg chg="add del">
        <pc:chgData name="feng dengkun" userId="3066a3827e5adb84" providerId="LiveId" clId="{0400FA1F-893F-4A48-A003-F3F1A3E0D6CC}" dt="2020-03-30T00:10:27.773" v="612" actId="2696"/>
        <pc:sldMkLst>
          <pc:docMk/>
          <pc:sldMk cId="1772405730" sldId="261"/>
        </pc:sldMkLst>
      </pc:sldChg>
      <pc:sldChg chg="addSp delSp modSp add mod setBg">
        <pc:chgData name="feng dengkun" userId="3066a3827e5adb84" providerId="LiveId" clId="{0400FA1F-893F-4A48-A003-F3F1A3E0D6CC}" dt="2020-03-30T00:18:33.049" v="929" actId="1076"/>
        <pc:sldMkLst>
          <pc:docMk/>
          <pc:sldMk cId="2731634068" sldId="261"/>
        </pc:sldMkLst>
        <pc:spChg chg="mod">
          <ac:chgData name="feng dengkun" userId="3066a3827e5adb84" providerId="LiveId" clId="{0400FA1F-893F-4A48-A003-F3F1A3E0D6CC}" dt="2020-03-30T00:12:57.325" v="668" actId="14100"/>
          <ac:spMkLst>
            <pc:docMk/>
            <pc:sldMk cId="2731634068" sldId="261"/>
            <ac:spMk id="2" creationId="{9806F55D-5305-44F8-86F3-A5B634DE07AB}"/>
          </ac:spMkLst>
        </pc:spChg>
        <pc:spChg chg="del">
          <ac:chgData name="feng dengkun" userId="3066a3827e5adb84" providerId="LiveId" clId="{0400FA1F-893F-4A48-A003-F3F1A3E0D6CC}" dt="2020-03-30T00:12:06.730" v="626" actId="21"/>
          <ac:spMkLst>
            <pc:docMk/>
            <pc:sldMk cId="2731634068" sldId="261"/>
            <ac:spMk id="3" creationId="{EDD8293F-A92F-4078-AB78-E850D78A824F}"/>
          </ac:spMkLst>
        </pc:spChg>
        <pc:spChg chg="del">
          <ac:chgData name="feng dengkun" userId="3066a3827e5adb84" providerId="LiveId" clId="{0400FA1F-893F-4A48-A003-F3F1A3E0D6CC}" dt="2020-03-30T00:12:18.055" v="629" actId="21"/>
          <ac:spMkLst>
            <pc:docMk/>
            <pc:sldMk cId="2731634068" sldId="261"/>
            <ac:spMk id="4" creationId="{0A10A21B-2C78-4F05-98EE-6B84664B5B79}"/>
          </ac:spMkLst>
        </pc:spChg>
        <pc:spChg chg="add del mod">
          <ac:chgData name="feng dengkun" userId="3066a3827e5adb84" providerId="LiveId" clId="{0400FA1F-893F-4A48-A003-F3F1A3E0D6CC}" dt="2020-03-30T00:12:09.060" v="627"/>
          <ac:spMkLst>
            <pc:docMk/>
            <pc:sldMk cId="2731634068" sldId="261"/>
            <ac:spMk id="6" creationId="{9D8512CD-BBFB-4909-84B5-821F70319A29}"/>
          </ac:spMkLst>
        </pc:spChg>
        <pc:spChg chg="add mod">
          <ac:chgData name="feng dengkun" userId="3066a3827e5adb84" providerId="LiveId" clId="{0400FA1F-893F-4A48-A003-F3F1A3E0D6CC}" dt="2020-03-30T00:18:29.665" v="928" actId="1076"/>
          <ac:spMkLst>
            <pc:docMk/>
            <pc:sldMk cId="2731634068" sldId="261"/>
            <ac:spMk id="7" creationId="{3DCE7239-3B99-4474-A588-C6F87E93D7D3}"/>
          </ac:spMkLst>
        </pc:spChg>
        <pc:spChg chg="add mod">
          <ac:chgData name="feng dengkun" userId="3066a3827e5adb84" providerId="LiveId" clId="{0400FA1F-893F-4A48-A003-F3F1A3E0D6CC}" dt="2020-03-30T00:18:33.049" v="929" actId="1076"/>
          <ac:spMkLst>
            <pc:docMk/>
            <pc:sldMk cId="2731634068" sldId="261"/>
            <ac:spMk id="8" creationId="{B1FB2951-A0E0-4533-B766-103511A1DDCA}"/>
          </ac:spMkLst>
        </pc:spChg>
      </pc:sldChg>
      <pc:sldChg chg="add del setBg">
        <pc:chgData name="feng dengkun" userId="3066a3827e5adb84" providerId="LiveId" clId="{0400FA1F-893F-4A48-A003-F3F1A3E0D6CC}" dt="2020-03-30T00:10:42.142" v="620"/>
        <pc:sldMkLst>
          <pc:docMk/>
          <pc:sldMk cId="1822115312" sldId="262"/>
        </pc:sldMkLst>
      </pc:sldChg>
      <pc:sldChg chg="add del setBg">
        <pc:chgData name="feng dengkun" userId="3066a3827e5adb84" providerId="LiveId" clId="{0400FA1F-893F-4A48-A003-F3F1A3E0D6CC}" dt="2020-03-30T00:18:49.128" v="931" actId="2696"/>
        <pc:sldMkLst>
          <pc:docMk/>
          <pc:sldMk cId="1947055218" sldId="262"/>
        </pc:sldMkLst>
      </pc:sldChg>
      <pc:sldChg chg="addSp delSp modSp add mod setBg">
        <pc:chgData name="feng dengkun" userId="3066a3827e5adb84" providerId="LiveId" clId="{0400FA1F-893F-4A48-A003-F3F1A3E0D6CC}" dt="2020-03-30T00:24:59.850" v="1065" actId="1076"/>
        <pc:sldMkLst>
          <pc:docMk/>
          <pc:sldMk cId="2169621526" sldId="262"/>
        </pc:sldMkLst>
        <pc:spChg chg="mod">
          <ac:chgData name="feng dengkun" userId="3066a3827e5adb84" providerId="LiveId" clId="{0400FA1F-893F-4A48-A003-F3F1A3E0D6CC}" dt="2020-03-30T00:24:59.850" v="1065" actId="1076"/>
          <ac:spMkLst>
            <pc:docMk/>
            <pc:sldMk cId="2169621526" sldId="262"/>
            <ac:spMk id="2" creationId="{9806F55D-5305-44F8-86F3-A5B634DE07AB}"/>
          </ac:spMkLst>
        </pc:spChg>
        <pc:spChg chg="del mod">
          <ac:chgData name="feng dengkun" userId="3066a3827e5adb84" providerId="LiveId" clId="{0400FA1F-893F-4A48-A003-F3F1A3E0D6CC}" dt="2020-03-30T00:20:05.595" v="950" actId="21"/>
          <ac:spMkLst>
            <pc:docMk/>
            <pc:sldMk cId="2169621526" sldId="262"/>
            <ac:spMk id="3" creationId="{EDD8293F-A92F-4078-AB78-E850D78A824F}"/>
          </ac:spMkLst>
        </pc:spChg>
        <pc:spChg chg="del">
          <ac:chgData name="feng dengkun" userId="3066a3827e5adb84" providerId="LiveId" clId="{0400FA1F-893F-4A48-A003-F3F1A3E0D6CC}" dt="2020-03-30T00:20:11.959" v="952" actId="21"/>
          <ac:spMkLst>
            <pc:docMk/>
            <pc:sldMk cId="2169621526" sldId="262"/>
            <ac:spMk id="4" creationId="{0A10A21B-2C78-4F05-98EE-6B84664B5B79}"/>
          </ac:spMkLst>
        </pc:spChg>
        <pc:spChg chg="add del mod">
          <ac:chgData name="feng dengkun" userId="3066a3827e5adb84" providerId="LiveId" clId="{0400FA1F-893F-4A48-A003-F3F1A3E0D6CC}" dt="2020-03-30T00:20:13.435" v="953"/>
          <ac:spMkLst>
            <pc:docMk/>
            <pc:sldMk cId="2169621526" sldId="262"/>
            <ac:spMk id="6" creationId="{459AE6EB-D45E-4F4B-B75B-F3CD0E56D6F7}"/>
          </ac:spMkLst>
        </pc:spChg>
        <pc:spChg chg="add mod">
          <ac:chgData name="feng dengkun" userId="3066a3827e5adb84" providerId="LiveId" clId="{0400FA1F-893F-4A48-A003-F3F1A3E0D6CC}" dt="2020-03-30T00:24:52.873" v="1063" actId="1076"/>
          <ac:spMkLst>
            <pc:docMk/>
            <pc:sldMk cId="2169621526" sldId="262"/>
            <ac:spMk id="7" creationId="{37679128-ACE0-4DC5-AD76-30CE74C70549}"/>
          </ac:spMkLst>
        </pc:spChg>
        <pc:spChg chg="add mod">
          <ac:chgData name="feng dengkun" userId="3066a3827e5adb84" providerId="LiveId" clId="{0400FA1F-893F-4A48-A003-F3F1A3E0D6CC}" dt="2020-03-30T00:24:55.689" v="1064" actId="1076"/>
          <ac:spMkLst>
            <pc:docMk/>
            <pc:sldMk cId="2169621526" sldId="262"/>
            <ac:spMk id="8" creationId="{57198A97-0E6A-4CB5-99E3-D608EA6F0008}"/>
          </ac:spMkLst>
        </pc:spChg>
        <pc:spChg chg="add del">
          <ac:chgData name="feng dengkun" userId="3066a3827e5adb84" providerId="LiveId" clId="{0400FA1F-893F-4A48-A003-F3F1A3E0D6CC}" dt="2020-03-30T00:22:18.351" v="985"/>
          <ac:spMkLst>
            <pc:docMk/>
            <pc:sldMk cId="2169621526" sldId="262"/>
            <ac:spMk id="9" creationId="{973F95F2-9949-4EC6-BA25-8C97408814D2}"/>
          </ac:spMkLst>
        </pc:spChg>
        <pc:spChg chg="add del mod">
          <ac:chgData name="feng dengkun" userId="3066a3827e5adb84" providerId="LiveId" clId="{0400FA1F-893F-4A48-A003-F3F1A3E0D6CC}" dt="2020-03-30T00:24:35.580" v="1059" actId="21"/>
          <ac:spMkLst>
            <pc:docMk/>
            <pc:sldMk cId="2169621526" sldId="262"/>
            <ac:spMk id="10" creationId="{43777E16-5ED3-4A68-9526-6AB32AAF63B8}"/>
          </ac:spMkLst>
        </pc:spChg>
      </pc:sldChg>
      <pc:sldChg chg="addSp modSp add mod setBg">
        <pc:chgData name="feng dengkun" userId="3066a3827e5adb84" providerId="LiveId" clId="{0400FA1F-893F-4A48-A003-F3F1A3E0D6CC}" dt="2020-03-30T00:32:33.250" v="1425" actId="20577"/>
        <pc:sldMkLst>
          <pc:docMk/>
          <pc:sldMk cId="2114915951" sldId="263"/>
        </pc:sldMkLst>
        <pc:spChg chg="add mod">
          <ac:chgData name="feng dengkun" userId="3066a3827e5adb84" providerId="LiveId" clId="{0400FA1F-893F-4A48-A003-F3F1A3E0D6CC}" dt="2020-03-30T00:31:52.263" v="1398" actId="20577"/>
          <ac:spMkLst>
            <pc:docMk/>
            <pc:sldMk cId="2114915951" sldId="263"/>
            <ac:spMk id="5" creationId="{AE3B3248-DC29-416B-851A-B32F937E30E0}"/>
          </ac:spMkLst>
        </pc:spChg>
        <pc:spChg chg="add mod">
          <ac:chgData name="feng dengkun" userId="3066a3827e5adb84" providerId="LiveId" clId="{0400FA1F-893F-4A48-A003-F3F1A3E0D6CC}" dt="2020-03-30T00:32:33.250" v="1425" actId="20577"/>
          <ac:spMkLst>
            <pc:docMk/>
            <pc:sldMk cId="2114915951" sldId="263"/>
            <ac:spMk id="6" creationId="{2CF90486-1053-4FFB-BDF5-7102D6867F44}"/>
          </ac:spMkLst>
        </pc:spChg>
        <pc:spChg chg="mod">
          <ac:chgData name="feng dengkun" userId="3066a3827e5adb84" providerId="LiveId" clId="{0400FA1F-893F-4A48-A003-F3F1A3E0D6CC}" dt="2020-03-30T00:30:47.570" v="1340" actId="20577"/>
          <ac:spMkLst>
            <pc:docMk/>
            <pc:sldMk cId="2114915951" sldId="263"/>
            <ac:spMk id="7" creationId="{37679128-ACE0-4DC5-AD76-30CE74C70549}"/>
          </ac:spMkLst>
        </pc:spChg>
        <pc:spChg chg="mod">
          <ac:chgData name="feng dengkun" userId="3066a3827e5adb84" providerId="LiveId" clId="{0400FA1F-893F-4A48-A003-F3F1A3E0D6CC}" dt="2020-03-30T00:27:56.759" v="1096" actId="1076"/>
          <ac:spMkLst>
            <pc:docMk/>
            <pc:sldMk cId="2114915951" sldId="263"/>
            <ac:spMk id="8" creationId="{57198A97-0E6A-4CB5-99E3-D608EA6F0008}"/>
          </ac:spMkLst>
        </pc:spChg>
      </pc:sldChg>
      <pc:sldChg chg="add del">
        <pc:chgData name="feng dengkun" userId="3066a3827e5adb84" providerId="LiveId" clId="{0400FA1F-893F-4A48-A003-F3F1A3E0D6CC}" dt="2020-03-30T00:32:54.154" v="1427" actId="2696"/>
        <pc:sldMkLst>
          <pc:docMk/>
          <pc:sldMk cId="2980778967" sldId="264"/>
        </pc:sldMkLst>
      </pc:sldChg>
      <pc:sldChg chg="addSp delSp modSp add del mod setBg">
        <pc:chgData name="feng dengkun" userId="3066a3827e5adb84" providerId="LiveId" clId="{0400FA1F-893F-4A48-A003-F3F1A3E0D6CC}" dt="2020-03-31T03:36:26.696" v="4065" actId="2696"/>
        <pc:sldMkLst>
          <pc:docMk/>
          <pc:sldMk cId="3257837664" sldId="264"/>
        </pc:sldMkLst>
        <pc:spChg chg="add del">
          <ac:chgData name="feng dengkun" userId="3066a3827e5adb84" providerId="LiveId" clId="{0400FA1F-893F-4A48-A003-F3F1A3E0D6CC}" dt="2020-03-30T00:34:55.241" v="1448"/>
          <ac:spMkLst>
            <pc:docMk/>
            <pc:sldMk cId="3257837664" sldId="264"/>
            <ac:spMk id="5" creationId="{9FEF924A-3037-4B82-B4D7-C110353BFE15}"/>
          </ac:spMkLst>
        </pc:spChg>
        <pc:spChg chg="add del mod">
          <ac:chgData name="feng dengkun" userId="3066a3827e5adb84" providerId="LiveId" clId="{0400FA1F-893F-4A48-A003-F3F1A3E0D6CC}" dt="2020-03-30T00:35:01.339" v="1451" actId="21"/>
          <ac:spMkLst>
            <pc:docMk/>
            <pc:sldMk cId="3257837664" sldId="264"/>
            <ac:spMk id="6" creationId="{F0CC20A5-8463-40D4-B78E-A516D39CCB10}"/>
          </ac:spMkLst>
        </pc:spChg>
        <pc:spChg chg="mod">
          <ac:chgData name="feng dengkun" userId="3066a3827e5adb84" providerId="LiveId" clId="{0400FA1F-893F-4A48-A003-F3F1A3E0D6CC}" dt="2020-03-30T00:35:44.061" v="1464" actId="1076"/>
          <ac:spMkLst>
            <pc:docMk/>
            <pc:sldMk cId="3257837664" sldId="264"/>
            <ac:spMk id="7" creationId="{37679128-ACE0-4DC5-AD76-30CE74C70549}"/>
          </ac:spMkLst>
        </pc:spChg>
        <pc:spChg chg="del mod">
          <ac:chgData name="feng dengkun" userId="3066a3827e5adb84" providerId="LiveId" clId="{0400FA1F-893F-4A48-A003-F3F1A3E0D6CC}" dt="2020-03-30T00:35:40.736" v="1463" actId="21"/>
          <ac:spMkLst>
            <pc:docMk/>
            <pc:sldMk cId="3257837664" sldId="264"/>
            <ac:spMk id="8" creationId="{57198A97-0E6A-4CB5-99E3-D608EA6F0008}"/>
          </ac:spMkLst>
        </pc:spChg>
        <pc:picChg chg="add mod">
          <ac:chgData name="feng dengkun" userId="3066a3827e5adb84" providerId="LiveId" clId="{0400FA1F-893F-4A48-A003-F3F1A3E0D6CC}" dt="2020-03-30T00:35:50.112" v="1467" actId="1076"/>
          <ac:picMkLst>
            <pc:docMk/>
            <pc:sldMk cId="3257837664" sldId="264"/>
            <ac:picMk id="4" creationId="{2FA529F0-9ECA-42B4-9812-80EB74DEC308}"/>
          </ac:picMkLst>
        </pc:picChg>
      </pc:sldChg>
      <pc:sldChg chg="add del setBg">
        <pc:chgData name="feng dengkun" userId="3066a3827e5adb84" providerId="LiveId" clId="{0400FA1F-893F-4A48-A003-F3F1A3E0D6CC}" dt="2020-03-30T00:25:16.824" v="1072"/>
        <pc:sldMkLst>
          <pc:docMk/>
          <pc:sldMk cId="3344987486" sldId="264"/>
        </pc:sldMkLst>
      </pc:sldChg>
      <pc:sldChg chg="add del">
        <pc:chgData name="feng dengkun" userId="3066a3827e5adb84" providerId="LiveId" clId="{0400FA1F-893F-4A48-A003-F3F1A3E0D6CC}" dt="2020-03-30T00:35:56.728" v="1469" actId="2696"/>
        <pc:sldMkLst>
          <pc:docMk/>
          <pc:sldMk cId="536611378" sldId="265"/>
        </pc:sldMkLst>
      </pc:sldChg>
      <pc:sldChg chg="add del">
        <pc:chgData name="feng dengkun" userId="3066a3827e5adb84" providerId="LiveId" clId="{0400FA1F-893F-4A48-A003-F3F1A3E0D6CC}" dt="2020-03-30T00:36:03.727" v="1473" actId="2696"/>
        <pc:sldMkLst>
          <pc:docMk/>
          <pc:sldMk cId="1521346478" sldId="265"/>
        </pc:sldMkLst>
      </pc:sldChg>
      <pc:sldChg chg="delSp modSp add mod setBg">
        <pc:chgData name="feng dengkun" userId="3066a3827e5adb84" providerId="LiveId" clId="{0400FA1F-893F-4A48-A003-F3F1A3E0D6CC}" dt="2020-03-30T00:42:19.850" v="1737"/>
        <pc:sldMkLst>
          <pc:docMk/>
          <pc:sldMk cId="2298444768" sldId="265"/>
        </pc:sldMkLst>
        <pc:spChg chg="mod">
          <ac:chgData name="feng dengkun" userId="3066a3827e5adb84" providerId="LiveId" clId="{0400FA1F-893F-4A48-A003-F3F1A3E0D6CC}" dt="2020-03-30T00:40:02.604" v="1696" actId="1076"/>
          <ac:spMkLst>
            <pc:docMk/>
            <pc:sldMk cId="2298444768" sldId="265"/>
            <ac:spMk id="2" creationId="{9806F55D-5305-44F8-86F3-A5B634DE07AB}"/>
          </ac:spMkLst>
        </pc:spChg>
        <pc:spChg chg="mod">
          <ac:chgData name="feng dengkun" userId="3066a3827e5adb84" providerId="LiveId" clId="{0400FA1F-893F-4A48-A003-F3F1A3E0D6CC}" dt="2020-03-30T00:42:19.850" v="1737"/>
          <ac:spMkLst>
            <pc:docMk/>
            <pc:sldMk cId="2298444768" sldId="265"/>
            <ac:spMk id="7" creationId="{37679128-ACE0-4DC5-AD76-30CE74C70549}"/>
          </ac:spMkLst>
        </pc:spChg>
        <pc:spChg chg="del mod">
          <ac:chgData name="feng dengkun" userId="3066a3827e5adb84" providerId="LiveId" clId="{0400FA1F-893F-4A48-A003-F3F1A3E0D6CC}" dt="2020-03-30T00:37:22.131" v="1496" actId="21"/>
          <ac:spMkLst>
            <pc:docMk/>
            <pc:sldMk cId="2298444768" sldId="265"/>
            <ac:spMk id="8" creationId="{57198A97-0E6A-4CB5-99E3-D608EA6F0008}"/>
          </ac:spMkLst>
        </pc:spChg>
      </pc:sldChg>
      <pc:sldChg chg="add del">
        <pc:chgData name="feng dengkun" userId="3066a3827e5adb84" providerId="LiveId" clId="{0400FA1F-893F-4A48-A003-F3F1A3E0D6CC}" dt="2020-03-30T00:36:01.221" v="1471" actId="2696"/>
        <pc:sldMkLst>
          <pc:docMk/>
          <pc:sldMk cId="3726029196" sldId="265"/>
        </pc:sldMkLst>
      </pc:sldChg>
      <pc:sldChg chg="modSp add mod setBg">
        <pc:chgData name="feng dengkun" userId="3066a3827e5adb84" providerId="LiveId" clId="{0400FA1F-893F-4A48-A003-F3F1A3E0D6CC}" dt="2020-03-30T00:46:26.394" v="1769" actId="1076"/>
        <pc:sldMkLst>
          <pc:docMk/>
          <pc:sldMk cId="717312583" sldId="266"/>
        </pc:sldMkLst>
        <pc:spChg chg="mod">
          <ac:chgData name="feng dengkun" userId="3066a3827e5adb84" providerId="LiveId" clId="{0400FA1F-893F-4A48-A003-F3F1A3E0D6CC}" dt="2020-03-30T00:46:26.394" v="1769" actId="1076"/>
          <ac:spMkLst>
            <pc:docMk/>
            <pc:sldMk cId="717312583" sldId="266"/>
            <ac:spMk id="2" creationId="{9806F55D-5305-44F8-86F3-A5B634DE07AB}"/>
          </ac:spMkLst>
        </pc:spChg>
        <pc:spChg chg="mod">
          <ac:chgData name="feng dengkun" userId="3066a3827e5adb84" providerId="LiveId" clId="{0400FA1F-893F-4A48-A003-F3F1A3E0D6CC}" dt="2020-03-30T00:46:23.630" v="1768" actId="1076"/>
          <ac:spMkLst>
            <pc:docMk/>
            <pc:sldMk cId="717312583" sldId="266"/>
            <ac:spMk id="7" creationId="{37679128-ACE0-4DC5-AD76-30CE74C70549}"/>
          </ac:spMkLst>
        </pc:spChg>
      </pc:sldChg>
      <pc:sldChg chg="addSp modSp add mod setBg">
        <pc:chgData name="feng dengkun" userId="3066a3827e5adb84" providerId="LiveId" clId="{0400FA1F-893F-4A48-A003-F3F1A3E0D6CC}" dt="2020-03-30T00:51:05.523" v="1956" actId="20577"/>
        <pc:sldMkLst>
          <pc:docMk/>
          <pc:sldMk cId="1176550986" sldId="267"/>
        </pc:sldMkLst>
        <pc:spChg chg="mod">
          <ac:chgData name="feng dengkun" userId="3066a3827e5adb84" providerId="LiveId" clId="{0400FA1F-893F-4A48-A003-F3F1A3E0D6CC}" dt="2020-03-30T00:47:53.473" v="1813" actId="20577"/>
          <ac:spMkLst>
            <pc:docMk/>
            <pc:sldMk cId="1176550986" sldId="267"/>
            <ac:spMk id="2" creationId="{9806F55D-5305-44F8-86F3-A5B634DE07AB}"/>
          </ac:spMkLst>
        </pc:spChg>
        <pc:spChg chg="add mod">
          <ac:chgData name="feng dengkun" userId="3066a3827e5adb84" providerId="LiveId" clId="{0400FA1F-893F-4A48-A003-F3F1A3E0D6CC}" dt="2020-03-30T00:51:05.523" v="1956" actId="20577"/>
          <ac:spMkLst>
            <pc:docMk/>
            <pc:sldMk cId="1176550986" sldId="267"/>
            <ac:spMk id="4" creationId="{9E3F7C62-E8B5-4E4A-B741-B08387DE4C93}"/>
          </ac:spMkLst>
        </pc:spChg>
        <pc:spChg chg="mod">
          <ac:chgData name="feng dengkun" userId="3066a3827e5adb84" providerId="LiveId" clId="{0400FA1F-893F-4A48-A003-F3F1A3E0D6CC}" dt="2020-03-30T00:48:45.651" v="1851" actId="1076"/>
          <ac:spMkLst>
            <pc:docMk/>
            <pc:sldMk cId="1176550986" sldId="267"/>
            <ac:spMk id="7" creationId="{37679128-ACE0-4DC5-AD76-30CE74C70549}"/>
          </ac:spMkLst>
        </pc:spChg>
      </pc:sldChg>
      <pc:sldChg chg="addSp modSp add mod setBg">
        <pc:chgData name="feng dengkun" userId="3066a3827e5adb84" providerId="LiveId" clId="{0400FA1F-893F-4A48-A003-F3F1A3E0D6CC}" dt="2020-03-30T00:54:39.907" v="2038" actId="1076"/>
        <pc:sldMkLst>
          <pc:docMk/>
          <pc:sldMk cId="129984325" sldId="268"/>
        </pc:sldMkLst>
        <pc:spChg chg="mod">
          <ac:chgData name="feng dengkun" userId="3066a3827e5adb84" providerId="LiveId" clId="{0400FA1F-893F-4A48-A003-F3F1A3E0D6CC}" dt="2020-03-30T00:51:57.837" v="1973" actId="20577"/>
          <ac:spMkLst>
            <pc:docMk/>
            <pc:sldMk cId="129984325" sldId="268"/>
            <ac:spMk id="2" creationId="{9806F55D-5305-44F8-86F3-A5B634DE07AB}"/>
          </ac:spMkLst>
        </pc:spChg>
        <pc:spChg chg="add mod">
          <ac:chgData name="feng dengkun" userId="3066a3827e5adb84" providerId="LiveId" clId="{0400FA1F-893F-4A48-A003-F3F1A3E0D6CC}" dt="2020-03-30T00:52:46.572" v="1982" actId="20577"/>
          <ac:spMkLst>
            <pc:docMk/>
            <pc:sldMk cId="129984325" sldId="268"/>
            <ac:spMk id="4" creationId="{82770D76-F21D-4B32-B409-9E3353F8E91C}"/>
          </ac:spMkLst>
        </pc:spChg>
        <pc:spChg chg="add mod">
          <ac:chgData name="feng dengkun" userId="3066a3827e5adb84" providerId="LiveId" clId="{0400FA1F-893F-4A48-A003-F3F1A3E0D6CC}" dt="2020-03-30T00:54:39.907" v="2038" actId="1076"/>
          <ac:spMkLst>
            <pc:docMk/>
            <pc:sldMk cId="129984325" sldId="268"/>
            <ac:spMk id="5" creationId="{42AB6E79-1385-4CFF-9BA4-A40A78D3BE67}"/>
          </ac:spMkLst>
        </pc:spChg>
        <pc:spChg chg="mod">
          <ac:chgData name="feng dengkun" userId="3066a3827e5adb84" providerId="LiveId" clId="{0400FA1F-893F-4A48-A003-F3F1A3E0D6CC}" dt="2020-03-30T00:53:50.913" v="2005" actId="1076"/>
          <ac:spMkLst>
            <pc:docMk/>
            <pc:sldMk cId="129984325" sldId="268"/>
            <ac:spMk id="7" creationId="{37679128-ACE0-4DC5-AD76-30CE74C70549}"/>
          </ac:spMkLst>
        </pc:spChg>
      </pc:sldChg>
      <pc:sldChg chg="add del">
        <pc:chgData name="feng dengkun" userId="3066a3827e5adb84" providerId="LiveId" clId="{0400FA1F-893F-4A48-A003-F3F1A3E0D6CC}" dt="2020-03-30T00:51:49.571" v="1958" actId="2696"/>
        <pc:sldMkLst>
          <pc:docMk/>
          <pc:sldMk cId="3618813602" sldId="268"/>
        </pc:sldMkLst>
      </pc:sldChg>
      <pc:sldChg chg="add del">
        <pc:chgData name="feng dengkun" userId="3066a3827e5adb84" providerId="LiveId" clId="{0400FA1F-893F-4A48-A003-F3F1A3E0D6CC}" dt="2020-03-30T00:54:59.916" v="2040" actId="2696"/>
        <pc:sldMkLst>
          <pc:docMk/>
          <pc:sldMk cId="2502472464" sldId="269"/>
        </pc:sldMkLst>
      </pc:sldChg>
      <pc:sldChg chg="modSp add mod setBg">
        <pc:chgData name="feng dengkun" userId="3066a3827e5adb84" providerId="LiveId" clId="{0400FA1F-893F-4A48-A003-F3F1A3E0D6CC}" dt="2020-03-30T01:00:26.112" v="2149" actId="5793"/>
        <pc:sldMkLst>
          <pc:docMk/>
          <pc:sldMk cId="3524697970" sldId="269"/>
        </pc:sldMkLst>
        <pc:spChg chg="mod">
          <ac:chgData name="feng dengkun" userId="3066a3827e5adb84" providerId="LiveId" clId="{0400FA1F-893F-4A48-A003-F3F1A3E0D6CC}" dt="2020-03-30T00:55:11.199" v="2055" actId="20577"/>
          <ac:spMkLst>
            <pc:docMk/>
            <pc:sldMk cId="3524697970" sldId="269"/>
            <ac:spMk id="2" creationId="{9806F55D-5305-44F8-86F3-A5B634DE07AB}"/>
          </ac:spMkLst>
        </pc:spChg>
        <pc:spChg chg="mod">
          <ac:chgData name="feng dengkun" userId="3066a3827e5adb84" providerId="LiveId" clId="{0400FA1F-893F-4A48-A003-F3F1A3E0D6CC}" dt="2020-03-30T01:00:26.112" v="2149" actId="5793"/>
          <ac:spMkLst>
            <pc:docMk/>
            <pc:sldMk cId="3524697970" sldId="269"/>
            <ac:spMk id="7" creationId="{37679128-ACE0-4DC5-AD76-30CE74C70549}"/>
          </ac:spMkLst>
        </pc:spChg>
      </pc:sldChg>
      <pc:sldChg chg="delSp modSp add mod setBg">
        <pc:chgData name="feng dengkun" userId="3066a3827e5adb84" providerId="LiveId" clId="{0400FA1F-893F-4A48-A003-F3F1A3E0D6CC}" dt="2020-03-30T00:58:02.495" v="2127" actId="1076"/>
        <pc:sldMkLst>
          <pc:docMk/>
          <pc:sldMk cId="2786821111" sldId="270"/>
        </pc:sldMkLst>
        <pc:spChg chg="mod">
          <ac:chgData name="feng dengkun" userId="3066a3827e5adb84" providerId="LiveId" clId="{0400FA1F-893F-4A48-A003-F3F1A3E0D6CC}" dt="2020-03-30T00:56:29.248" v="2077" actId="20577"/>
          <ac:spMkLst>
            <pc:docMk/>
            <pc:sldMk cId="2786821111" sldId="270"/>
            <ac:spMk id="2" creationId="{9806F55D-5305-44F8-86F3-A5B634DE07AB}"/>
          </ac:spMkLst>
        </pc:spChg>
        <pc:spChg chg="mod">
          <ac:chgData name="feng dengkun" userId="3066a3827e5adb84" providerId="LiveId" clId="{0400FA1F-893F-4A48-A003-F3F1A3E0D6CC}" dt="2020-03-30T00:58:02.495" v="2127" actId="1076"/>
          <ac:spMkLst>
            <pc:docMk/>
            <pc:sldMk cId="2786821111" sldId="270"/>
            <ac:spMk id="7" creationId="{37679128-ACE0-4DC5-AD76-30CE74C70549}"/>
          </ac:spMkLst>
        </pc:spChg>
        <pc:spChg chg="del">
          <ac:chgData name="feng dengkun" userId="3066a3827e5adb84" providerId="LiveId" clId="{0400FA1F-893F-4A48-A003-F3F1A3E0D6CC}" dt="2020-03-30T00:56:31.428" v="2078" actId="21"/>
          <ac:spMkLst>
            <pc:docMk/>
            <pc:sldMk cId="2786821111" sldId="270"/>
            <ac:spMk id="8" creationId="{57198A97-0E6A-4CB5-99E3-D608EA6F0008}"/>
          </ac:spMkLst>
        </pc:spChg>
      </pc:sldChg>
      <pc:sldChg chg="add del">
        <pc:chgData name="feng dengkun" userId="3066a3827e5adb84" providerId="LiveId" clId="{0400FA1F-893F-4A48-A003-F3F1A3E0D6CC}" dt="2020-03-30T00:56:19.928" v="2061" actId="2696"/>
        <pc:sldMkLst>
          <pc:docMk/>
          <pc:sldMk cId="3592975259" sldId="270"/>
        </pc:sldMkLst>
      </pc:sldChg>
      <pc:sldChg chg="addSp modSp add mod setBg">
        <pc:chgData name="feng dengkun" userId="3066a3827e5adb84" providerId="LiveId" clId="{0400FA1F-893F-4A48-A003-F3F1A3E0D6CC}" dt="2020-03-30T01:22:55.507" v="3454" actId="20577"/>
        <pc:sldMkLst>
          <pc:docMk/>
          <pc:sldMk cId="251376224" sldId="271"/>
        </pc:sldMkLst>
        <pc:spChg chg="mod">
          <ac:chgData name="feng dengkun" userId="3066a3827e5adb84" providerId="LiveId" clId="{0400FA1F-893F-4A48-A003-F3F1A3E0D6CC}" dt="2020-03-30T01:19:52.724" v="3348" actId="1076"/>
          <ac:spMkLst>
            <pc:docMk/>
            <pc:sldMk cId="251376224" sldId="271"/>
            <ac:spMk id="2" creationId="{3AA7F7AF-0757-47E0-A7B5-BF24BF686163}"/>
          </ac:spMkLst>
        </pc:spChg>
        <pc:spChg chg="mod">
          <ac:chgData name="feng dengkun" userId="3066a3827e5adb84" providerId="LiveId" clId="{0400FA1F-893F-4A48-A003-F3F1A3E0D6CC}" dt="2020-03-30T01:21:58.187" v="3450" actId="1076"/>
          <ac:spMkLst>
            <pc:docMk/>
            <pc:sldMk cId="251376224" sldId="271"/>
            <ac:spMk id="3" creationId="{C561D4A3-C410-4539-BE36-096A3E36C092}"/>
          </ac:spMkLst>
        </pc:spChg>
        <pc:spChg chg="add mod">
          <ac:chgData name="feng dengkun" userId="3066a3827e5adb84" providerId="LiveId" clId="{0400FA1F-893F-4A48-A003-F3F1A3E0D6CC}" dt="2020-03-30T01:22:00.241" v="3451" actId="1076"/>
          <ac:spMkLst>
            <pc:docMk/>
            <pc:sldMk cId="251376224" sldId="271"/>
            <ac:spMk id="4" creationId="{27887566-7A74-43A8-B767-6E46668EEE66}"/>
          </ac:spMkLst>
        </pc:spChg>
        <pc:spChg chg="add mod">
          <ac:chgData name="feng dengkun" userId="3066a3827e5adb84" providerId="LiveId" clId="{0400FA1F-893F-4A48-A003-F3F1A3E0D6CC}" dt="2020-03-30T01:22:02.536" v="3452" actId="1076"/>
          <ac:spMkLst>
            <pc:docMk/>
            <pc:sldMk cId="251376224" sldId="271"/>
            <ac:spMk id="5" creationId="{6F83ABA1-F997-4B07-B189-F67CD75CF776}"/>
          </ac:spMkLst>
        </pc:spChg>
        <pc:spChg chg="add mod">
          <ac:chgData name="feng dengkun" userId="3066a3827e5adb84" providerId="LiveId" clId="{0400FA1F-893F-4A48-A003-F3F1A3E0D6CC}" dt="2020-03-30T01:20:02.662" v="3350" actId="1076"/>
          <ac:spMkLst>
            <pc:docMk/>
            <pc:sldMk cId="251376224" sldId="271"/>
            <ac:spMk id="6" creationId="{F19C2326-750A-4A60-904A-CB9C6FB5CE83}"/>
          </ac:spMkLst>
        </pc:spChg>
        <pc:spChg chg="add mod">
          <ac:chgData name="feng dengkun" userId="3066a3827e5adb84" providerId="LiveId" clId="{0400FA1F-893F-4A48-A003-F3F1A3E0D6CC}" dt="2020-03-30T01:15:20.155" v="3148" actId="571"/>
          <ac:spMkLst>
            <pc:docMk/>
            <pc:sldMk cId="251376224" sldId="271"/>
            <ac:spMk id="7" creationId="{8D262879-1993-4819-BB9D-A223DC6A1CF9}"/>
          </ac:spMkLst>
        </pc:spChg>
        <pc:spChg chg="add mod">
          <ac:chgData name="feng dengkun" userId="3066a3827e5adb84" providerId="LiveId" clId="{0400FA1F-893F-4A48-A003-F3F1A3E0D6CC}" dt="2020-03-30T01:15:22.584" v="3150" actId="571"/>
          <ac:spMkLst>
            <pc:docMk/>
            <pc:sldMk cId="251376224" sldId="271"/>
            <ac:spMk id="8" creationId="{B05FE3DA-C5DF-43D5-A730-0B6446F230C9}"/>
          </ac:spMkLst>
        </pc:spChg>
        <pc:spChg chg="add mod">
          <ac:chgData name="feng dengkun" userId="3066a3827e5adb84" providerId="LiveId" clId="{0400FA1F-893F-4A48-A003-F3F1A3E0D6CC}" dt="2020-03-30T01:22:55.507" v="3454" actId="20577"/>
          <ac:spMkLst>
            <pc:docMk/>
            <pc:sldMk cId="251376224" sldId="271"/>
            <ac:spMk id="9" creationId="{D2F979B1-7B1E-4196-A3CB-456F1C52567A}"/>
          </ac:spMkLst>
        </pc:spChg>
      </pc:sldChg>
      <pc:sldChg chg="modSp add mod setBg">
        <pc:chgData name="feng dengkun" userId="3066a3827e5adb84" providerId="LiveId" clId="{0400FA1F-893F-4A48-A003-F3F1A3E0D6CC}" dt="2020-03-30T01:53:57.015" v="4062" actId="1076"/>
        <pc:sldMkLst>
          <pc:docMk/>
          <pc:sldMk cId="2753084317" sldId="272"/>
        </pc:sldMkLst>
        <pc:spChg chg="mod">
          <ac:chgData name="feng dengkun" userId="3066a3827e5adb84" providerId="LiveId" clId="{0400FA1F-893F-4A48-A003-F3F1A3E0D6CC}" dt="2020-03-30T01:41:01.378" v="3469" actId="1076"/>
          <ac:spMkLst>
            <pc:docMk/>
            <pc:sldMk cId="2753084317" sldId="272"/>
            <ac:spMk id="2" creationId="{398A413B-DFB5-4758-8B3C-2EBD73390B88}"/>
          </ac:spMkLst>
        </pc:spChg>
        <pc:spChg chg="mod">
          <ac:chgData name="feng dengkun" userId="3066a3827e5adb84" providerId="LiveId" clId="{0400FA1F-893F-4A48-A003-F3F1A3E0D6CC}" dt="2020-03-30T01:53:57.015" v="4062" actId="1076"/>
          <ac:spMkLst>
            <pc:docMk/>
            <pc:sldMk cId="2753084317" sldId="272"/>
            <ac:spMk id="3" creationId="{728CBEA6-00F7-4B34-8832-19405BB0D747}"/>
          </ac:spMkLst>
        </pc:spChg>
      </pc:sldChg>
      <pc:sldMasterChg chg="add del addSldLayout delSldLayout">
        <pc:chgData name="feng dengkun" userId="3066a3827e5adb84" providerId="LiveId" clId="{0400FA1F-893F-4A48-A003-F3F1A3E0D6CC}" dt="2020-03-29T23:45:21.292" v="15" actId="26606"/>
        <pc:sldMasterMkLst>
          <pc:docMk/>
          <pc:sldMasterMk cId="3862095541" sldId="2147483738"/>
        </pc:sldMasterMkLst>
        <pc:sldLayoutChg chg="add del">
          <pc:chgData name="feng dengkun" userId="3066a3827e5adb84" providerId="LiveId" clId="{0400FA1F-893F-4A48-A003-F3F1A3E0D6CC}" dt="2020-03-29T23:45:21.292" v="15" actId="26606"/>
          <pc:sldLayoutMkLst>
            <pc:docMk/>
            <pc:sldMasterMk cId="3862095541" sldId="2147483738"/>
            <pc:sldLayoutMk cId="1129471605" sldId="2147483739"/>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1337665119" sldId="2147483740"/>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1135711573" sldId="2147483741"/>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3201353697" sldId="2147483742"/>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347816856" sldId="2147483743"/>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2321491661" sldId="2147483744"/>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3080112370" sldId="2147483745"/>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4015000679" sldId="2147483746"/>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3264479713" sldId="2147483747"/>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578271820" sldId="2147483748"/>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939228711" sldId="2147483749"/>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3364062573" sldId="2147483750"/>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3460394150" sldId="2147483751"/>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4112718936" sldId="2147483752"/>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2030567803" sldId="2147483753"/>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2562793438" sldId="2147483754"/>
          </pc:sldLayoutMkLst>
        </pc:sldLayoutChg>
        <pc:sldLayoutChg chg="add del">
          <pc:chgData name="feng dengkun" userId="3066a3827e5adb84" providerId="LiveId" clId="{0400FA1F-893F-4A48-A003-F3F1A3E0D6CC}" dt="2020-03-29T23:45:21.292" v="15" actId="26606"/>
          <pc:sldLayoutMkLst>
            <pc:docMk/>
            <pc:sldMasterMk cId="3862095541" sldId="2147483738"/>
            <pc:sldLayoutMk cId="4116851823" sldId="2147483755"/>
          </pc:sldLayoutMkLst>
        </pc:sldLayoutChg>
      </pc:sldMasterChg>
      <pc:sldMasterChg chg="add del replId addSldLayout delSldLayout">
        <pc:chgData name="feng dengkun" userId="3066a3827e5adb84" providerId="LiveId" clId="{0400FA1F-893F-4A48-A003-F3F1A3E0D6CC}" dt="2020-03-29T23:45:16.667" v="6" actId="26606"/>
        <pc:sldMasterMkLst>
          <pc:docMk/>
          <pc:sldMasterMk cId="1598545532" sldId="2147483756"/>
        </pc:sldMasterMkLst>
        <pc:sldLayoutChg chg="add del replId">
          <pc:chgData name="feng dengkun" userId="3066a3827e5adb84" providerId="LiveId" clId="{0400FA1F-893F-4A48-A003-F3F1A3E0D6CC}" dt="2020-03-29T23:45:16.667" v="6" actId="26606"/>
          <pc:sldLayoutMkLst>
            <pc:docMk/>
            <pc:sldMasterMk cId="1598545532" sldId="2147483756"/>
            <pc:sldLayoutMk cId="1595832829" sldId="2147483757"/>
          </pc:sldLayoutMkLst>
        </pc:sldLayoutChg>
        <pc:sldLayoutChg chg="add del replId">
          <pc:chgData name="feng dengkun" userId="3066a3827e5adb84" providerId="LiveId" clId="{0400FA1F-893F-4A48-A003-F3F1A3E0D6CC}" dt="2020-03-29T23:45:16.667" v="6" actId="26606"/>
          <pc:sldLayoutMkLst>
            <pc:docMk/>
            <pc:sldMasterMk cId="1598545532" sldId="2147483756"/>
            <pc:sldLayoutMk cId="88195117" sldId="2147483758"/>
          </pc:sldLayoutMkLst>
        </pc:sldLayoutChg>
        <pc:sldLayoutChg chg="add del replId">
          <pc:chgData name="feng dengkun" userId="3066a3827e5adb84" providerId="LiveId" clId="{0400FA1F-893F-4A48-A003-F3F1A3E0D6CC}" dt="2020-03-29T23:45:16.667" v="6" actId="26606"/>
          <pc:sldLayoutMkLst>
            <pc:docMk/>
            <pc:sldMasterMk cId="1598545532" sldId="2147483756"/>
            <pc:sldLayoutMk cId="1192692683" sldId="2147483759"/>
          </pc:sldLayoutMkLst>
        </pc:sldLayoutChg>
        <pc:sldLayoutChg chg="add del replId">
          <pc:chgData name="feng dengkun" userId="3066a3827e5adb84" providerId="LiveId" clId="{0400FA1F-893F-4A48-A003-F3F1A3E0D6CC}" dt="2020-03-29T23:45:16.667" v="6" actId="26606"/>
          <pc:sldLayoutMkLst>
            <pc:docMk/>
            <pc:sldMasterMk cId="1598545532" sldId="2147483756"/>
            <pc:sldLayoutMk cId="1485142143" sldId="2147483760"/>
          </pc:sldLayoutMkLst>
        </pc:sldLayoutChg>
        <pc:sldLayoutChg chg="add del replId">
          <pc:chgData name="feng dengkun" userId="3066a3827e5adb84" providerId="LiveId" clId="{0400FA1F-893F-4A48-A003-F3F1A3E0D6CC}" dt="2020-03-29T23:45:16.667" v="6" actId="26606"/>
          <pc:sldLayoutMkLst>
            <pc:docMk/>
            <pc:sldMasterMk cId="1598545532" sldId="2147483756"/>
            <pc:sldLayoutMk cId="2767981058" sldId="2147483761"/>
          </pc:sldLayoutMkLst>
        </pc:sldLayoutChg>
        <pc:sldLayoutChg chg="add del replId">
          <pc:chgData name="feng dengkun" userId="3066a3827e5adb84" providerId="LiveId" clId="{0400FA1F-893F-4A48-A003-F3F1A3E0D6CC}" dt="2020-03-29T23:45:16.667" v="6" actId="26606"/>
          <pc:sldLayoutMkLst>
            <pc:docMk/>
            <pc:sldMasterMk cId="1598545532" sldId="2147483756"/>
            <pc:sldLayoutMk cId="1209533148" sldId="2147483762"/>
          </pc:sldLayoutMkLst>
        </pc:sldLayoutChg>
        <pc:sldLayoutChg chg="add del replId">
          <pc:chgData name="feng dengkun" userId="3066a3827e5adb84" providerId="LiveId" clId="{0400FA1F-893F-4A48-A003-F3F1A3E0D6CC}" dt="2020-03-29T23:45:16.667" v="6" actId="26606"/>
          <pc:sldLayoutMkLst>
            <pc:docMk/>
            <pc:sldMasterMk cId="1598545532" sldId="2147483756"/>
            <pc:sldLayoutMk cId="2472103852" sldId="2147483763"/>
          </pc:sldLayoutMkLst>
        </pc:sldLayoutChg>
        <pc:sldLayoutChg chg="add del replId">
          <pc:chgData name="feng dengkun" userId="3066a3827e5adb84" providerId="LiveId" clId="{0400FA1F-893F-4A48-A003-F3F1A3E0D6CC}" dt="2020-03-29T23:45:16.667" v="6" actId="26606"/>
          <pc:sldLayoutMkLst>
            <pc:docMk/>
            <pc:sldMasterMk cId="1598545532" sldId="2147483756"/>
            <pc:sldLayoutMk cId="3028288981" sldId="2147483764"/>
          </pc:sldLayoutMkLst>
        </pc:sldLayoutChg>
        <pc:sldLayoutChg chg="add del replId">
          <pc:chgData name="feng dengkun" userId="3066a3827e5adb84" providerId="LiveId" clId="{0400FA1F-893F-4A48-A003-F3F1A3E0D6CC}" dt="2020-03-29T23:45:16.667" v="6" actId="26606"/>
          <pc:sldLayoutMkLst>
            <pc:docMk/>
            <pc:sldMasterMk cId="1598545532" sldId="2147483756"/>
            <pc:sldLayoutMk cId="2740325898" sldId="2147483765"/>
          </pc:sldLayoutMkLst>
        </pc:sldLayoutChg>
        <pc:sldLayoutChg chg="add del replId">
          <pc:chgData name="feng dengkun" userId="3066a3827e5adb84" providerId="LiveId" clId="{0400FA1F-893F-4A48-A003-F3F1A3E0D6CC}" dt="2020-03-29T23:45:16.667" v="6" actId="26606"/>
          <pc:sldLayoutMkLst>
            <pc:docMk/>
            <pc:sldMasterMk cId="1598545532" sldId="2147483756"/>
            <pc:sldLayoutMk cId="1031032818" sldId="2147483766"/>
          </pc:sldLayoutMkLst>
        </pc:sldLayoutChg>
        <pc:sldLayoutChg chg="add del replId">
          <pc:chgData name="feng dengkun" userId="3066a3827e5adb84" providerId="LiveId" clId="{0400FA1F-893F-4A48-A003-F3F1A3E0D6CC}" dt="2020-03-29T23:45:16.667" v="6" actId="26606"/>
          <pc:sldLayoutMkLst>
            <pc:docMk/>
            <pc:sldMasterMk cId="1598545532" sldId="2147483756"/>
            <pc:sldLayoutMk cId="1778634951" sldId="2147483767"/>
          </pc:sldLayoutMkLst>
        </pc:sldLayoutChg>
      </pc:sldMasterChg>
      <pc:sldMasterChg chg="add del addSldLayout delSldLayout">
        <pc:chgData name="feng dengkun" userId="3066a3827e5adb84" providerId="LiveId" clId="{0400FA1F-893F-4A48-A003-F3F1A3E0D6CC}" dt="2020-03-29T23:45:15.299" v="4" actId="26606"/>
        <pc:sldMasterMkLst>
          <pc:docMk/>
          <pc:sldMasterMk cId="4180077453" sldId="2147483763"/>
        </pc:sldMasterMkLst>
        <pc:sldLayoutChg chg="add del">
          <pc:chgData name="feng dengkun" userId="3066a3827e5adb84" providerId="LiveId" clId="{0400FA1F-893F-4A48-A003-F3F1A3E0D6CC}" dt="2020-03-29T23:45:15.299" v="4" actId="26606"/>
          <pc:sldLayoutMkLst>
            <pc:docMk/>
            <pc:sldMasterMk cId="4180077453" sldId="2147483763"/>
            <pc:sldLayoutMk cId="3273984517" sldId="2147483756"/>
          </pc:sldLayoutMkLst>
        </pc:sldLayoutChg>
        <pc:sldLayoutChg chg="add del">
          <pc:chgData name="feng dengkun" userId="3066a3827e5adb84" providerId="LiveId" clId="{0400FA1F-893F-4A48-A003-F3F1A3E0D6CC}" dt="2020-03-29T23:45:15.299" v="4" actId="26606"/>
          <pc:sldLayoutMkLst>
            <pc:docMk/>
            <pc:sldMasterMk cId="4180077453" sldId="2147483763"/>
            <pc:sldLayoutMk cId="3156740266" sldId="2147483757"/>
          </pc:sldLayoutMkLst>
        </pc:sldLayoutChg>
        <pc:sldLayoutChg chg="add del">
          <pc:chgData name="feng dengkun" userId="3066a3827e5adb84" providerId="LiveId" clId="{0400FA1F-893F-4A48-A003-F3F1A3E0D6CC}" dt="2020-03-29T23:45:15.299" v="4" actId="26606"/>
          <pc:sldLayoutMkLst>
            <pc:docMk/>
            <pc:sldMasterMk cId="4180077453" sldId="2147483763"/>
            <pc:sldLayoutMk cId="3493327661" sldId="2147483758"/>
          </pc:sldLayoutMkLst>
        </pc:sldLayoutChg>
        <pc:sldLayoutChg chg="add del">
          <pc:chgData name="feng dengkun" userId="3066a3827e5adb84" providerId="LiveId" clId="{0400FA1F-893F-4A48-A003-F3F1A3E0D6CC}" dt="2020-03-29T23:45:15.299" v="4" actId="26606"/>
          <pc:sldLayoutMkLst>
            <pc:docMk/>
            <pc:sldMasterMk cId="4180077453" sldId="2147483763"/>
            <pc:sldLayoutMk cId="2160225074" sldId="2147483759"/>
          </pc:sldLayoutMkLst>
        </pc:sldLayoutChg>
        <pc:sldLayoutChg chg="add del">
          <pc:chgData name="feng dengkun" userId="3066a3827e5adb84" providerId="LiveId" clId="{0400FA1F-893F-4A48-A003-F3F1A3E0D6CC}" dt="2020-03-29T23:45:15.299" v="4" actId="26606"/>
          <pc:sldLayoutMkLst>
            <pc:docMk/>
            <pc:sldMasterMk cId="4180077453" sldId="2147483763"/>
            <pc:sldLayoutMk cId="2828234694" sldId="2147483760"/>
          </pc:sldLayoutMkLst>
        </pc:sldLayoutChg>
        <pc:sldLayoutChg chg="add del">
          <pc:chgData name="feng dengkun" userId="3066a3827e5adb84" providerId="LiveId" clId="{0400FA1F-893F-4A48-A003-F3F1A3E0D6CC}" dt="2020-03-29T23:45:15.299" v="4" actId="26606"/>
          <pc:sldLayoutMkLst>
            <pc:docMk/>
            <pc:sldMasterMk cId="4180077453" sldId="2147483763"/>
            <pc:sldLayoutMk cId="1320716397" sldId="2147483761"/>
          </pc:sldLayoutMkLst>
        </pc:sldLayoutChg>
        <pc:sldLayoutChg chg="add del">
          <pc:chgData name="feng dengkun" userId="3066a3827e5adb84" providerId="LiveId" clId="{0400FA1F-893F-4A48-A003-F3F1A3E0D6CC}" dt="2020-03-29T23:45:15.299" v="4" actId="26606"/>
          <pc:sldLayoutMkLst>
            <pc:docMk/>
            <pc:sldMasterMk cId="4180077453" sldId="2147483763"/>
            <pc:sldLayoutMk cId="505366418" sldId="2147483762"/>
          </pc:sldLayoutMkLst>
        </pc:sldLayoutChg>
        <pc:sldLayoutChg chg="add del replId">
          <pc:chgData name="feng dengkun" userId="3066a3827e5adb84" providerId="LiveId" clId="{0400FA1F-893F-4A48-A003-F3F1A3E0D6CC}" dt="2020-03-29T23:45:15.299" v="4" actId="26606"/>
          <pc:sldLayoutMkLst>
            <pc:docMk/>
            <pc:sldMasterMk cId="4180077453" sldId="2147483763"/>
            <pc:sldLayoutMk cId="2026636825" sldId="2147483764"/>
          </pc:sldLayoutMkLst>
        </pc:sldLayoutChg>
        <pc:sldLayoutChg chg="add del replId">
          <pc:chgData name="feng dengkun" userId="3066a3827e5adb84" providerId="LiveId" clId="{0400FA1F-893F-4A48-A003-F3F1A3E0D6CC}" dt="2020-03-29T23:45:15.299" v="4" actId="26606"/>
          <pc:sldLayoutMkLst>
            <pc:docMk/>
            <pc:sldMasterMk cId="4180077453" sldId="2147483763"/>
            <pc:sldLayoutMk cId="1805996292" sldId="2147483765"/>
          </pc:sldLayoutMkLst>
        </pc:sldLayoutChg>
        <pc:sldLayoutChg chg="add del replId">
          <pc:chgData name="feng dengkun" userId="3066a3827e5adb84" providerId="LiveId" clId="{0400FA1F-893F-4A48-A003-F3F1A3E0D6CC}" dt="2020-03-29T23:45:15.299" v="4" actId="26606"/>
          <pc:sldLayoutMkLst>
            <pc:docMk/>
            <pc:sldMasterMk cId="4180077453" sldId="2147483763"/>
            <pc:sldLayoutMk cId="1004293445" sldId="2147483766"/>
          </pc:sldLayoutMkLst>
        </pc:sldLayoutChg>
        <pc:sldLayoutChg chg="add del replId">
          <pc:chgData name="feng dengkun" userId="3066a3827e5adb84" providerId="LiveId" clId="{0400FA1F-893F-4A48-A003-F3F1A3E0D6CC}" dt="2020-03-29T23:45:15.299" v="4" actId="26606"/>
          <pc:sldLayoutMkLst>
            <pc:docMk/>
            <pc:sldMasterMk cId="4180077453" sldId="2147483763"/>
            <pc:sldLayoutMk cId="3922583839" sldId="2147483767"/>
          </pc:sldLayoutMkLst>
        </pc:sldLayoutChg>
      </pc:sldMasterChg>
      <pc:sldMasterChg chg="del delSldLayout">
        <pc:chgData name="feng dengkun" userId="3066a3827e5adb84" providerId="LiveId" clId="{0400FA1F-893F-4A48-A003-F3F1A3E0D6CC}" dt="2020-03-29T23:45:34.581" v="18" actId="26606"/>
        <pc:sldMasterMkLst>
          <pc:docMk/>
          <pc:sldMasterMk cId="3145428962" sldId="2147483809"/>
        </pc:sldMasterMkLst>
        <pc:sldLayoutChg chg="del">
          <pc:chgData name="feng dengkun" userId="3066a3827e5adb84" providerId="LiveId" clId="{0400FA1F-893F-4A48-A003-F3F1A3E0D6CC}" dt="2020-03-29T23:45:34.581" v="18" actId="26606"/>
          <pc:sldLayoutMkLst>
            <pc:docMk/>
            <pc:sldMasterMk cId="3145428962" sldId="2147483809"/>
            <pc:sldLayoutMk cId="2441164526" sldId="2147483810"/>
          </pc:sldLayoutMkLst>
        </pc:sldLayoutChg>
        <pc:sldLayoutChg chg="del">
          <pc:chgData name="feng dengkun" userId="3066a3827e5adb84" providerId="LiveId" clId="{0400FA1F-893F-4A48-A003-F3F1A3E0D6CC}" dt="2020-03-29T23:45:34.581" v="18" actId="26606"/>
          <pc:sldLayoutMkLst>
            <pc:docMk/>
            <pc:sldMasterMk cId="3145428962" sldId="2147483809"/>
            <pc:sldLayoutMk cId="1491700035" sldId="2147483811"/>
          </pc:sldLayoutMkLst>
        </pc:sldLayoutChg>
        <pc:sldLayoutChg chg="del">
          <pc:chgData name="feng dengkun" userId="3066a3827e5adb84" providerId="LiveId" clId="{0400FA1F-893F-4A48-A003-F3F1A3E0D6CC}" dt="2020-03-29T23:45:34.581" v="18" actId="26606"/>
          <pc:sldLayoutMkLst>
            <pc:docMk/>
            <pc:sldMasterMk cId="3145428962" sldId="2147483809"/>
            <pc:sldLayoutMk cId="3524278043" sldId="2147483812"/>
          </pc:sldLayoutMkLst>
        </pc:sldLayoutChg>
        <pc:sldLayoutChg chg="del">
          <pc:chgData name="feng dengkun" userId="3066a3827e5adb84" providerId="LiveId" clId="{0400FA1F-893F-4A48-A003-F3F1A3E0D6CC}" dt="2020-03-29T23:45:34.581" v="18" actId="26606"/>
          <pc:sldLayoutMkLst>
            <pc:docMk/>
            <pc:sldMasterMk cId="3145428962" sldId="2147483809"/>
            <pc:sldLayoutMk cId="2496269914" sldId="2147483813"/>
          </pc:sldLayoutMkLst>
        </pc:sldLayoutChg>
        <pc:sldLayoutChg chg="del">
          <pc:chgData name="feng dengkun" userId="3066a3827e5adb84" providerId="LiveId" clId="{0400FA1F-893F-4A48-A003-F3F1A3E0D6CC}" dt="2020-03-29T23:45:34.581" v="18" actId="26606"/>
          <pc:sldLayoutMkLst>
            <pc:docMk/>
            <pc:sldMasterMk cId="3145428962" sldId="2147483809"/>
            <pc:sldLayoutMk cId="1477614193" sldId="2147483814"/>
          </pc:sldLayoutMkLst>
        </pc:sldLayoutChg>
        <pc:sldLayoutChg chg="del">
          <pc:chgData name="feng dengkun" userId="3066a3827e5adb84" providerId="LiveId" clId="{0400FA1F-893F-4A48-A003-F3F1A3E0D6CC}" dt="2020-03-29T23:45:34.581" v="18" actId="26606"/>
          <pc:sldLayoutMkLst>
            <pc:docMk/>
            <pc:sldMasterMk cId="3145428962" sldId="2147483809"/>
            <pc:sldLayoutMk cId="1193382078" sldId="2147483815"/>
          </pc:sldLayoutMkLst>
        </pc:sldLayoutChg>
        <pc:sldLayoutChg chg="del">
          <pc:chgData name="feng dengkun" userId="3066a3827e5adb84" providerId="LiveId" clId="{0400FA1F-893F-4A48-A003-F3F1A3E0D6CC}" dt="2020-03-29T23:45:34.581" v="18" actId="26606"/>
          <pc:sldLayoutMkLst>
            <pc:docMk/>
            <pc:sldMasterMk cId="3145428962" sldId="2147483809"/>
            <pc:sldLayoutMk cId="1847557585" sldId="2147483816"/>
          </pc:sldLayoutMkLst>
        </pc:sldLayoutChg>
        <pc:sldLayoutChg chg="del">
          <pc:chgData name="feng dengkun" userId="3066a3827e5adb84" providerId="LiveId" clId="{0400FA1F-893F-4A48-A003-F3F1A3E0D6CC}" dt="2020-03-29T23:45:34.581" v="18" actId="26606"/>
          <pc:sldLayoutMkLst>
            <pc:docMk/>
            <pc:sldMasterMk cId="3145428962" sldId="2147483809"/>
            <pc:sldLayoutMk cId="4252454263" sldId="2147483817"/>
          </pc:sldLayoutMkLst>
        </pc:sldLayoutChg>
        <pc:sldLayoutChg chg="del">
          <pc:chgData name="feng dengkun" userId="3066a3827e5adb84" providerId="LiveId" clId="{0400FA1F-893F-4A48-A003-F3F1A3E0D6CC}" dt="2020-03-29T23:45:34.581" v="18" actId="26606"/>
          <pc:sldLayoutMkLst>
            <pc:docMk/>
            <pc:sldMasterMk cId="3145428962" sldId="2147483809"/>
            <pc:sldLayoutMk cId="4096066716" sldId="2147483818"/>
          </pc:sldLayoutMkLst>
        </pc:sldLayoutChg>
        <pc:sldLayoutChg chg="del">
          <pc:chgData name="feng dengkun" userId="3066a3827e5adb84" providerId="LiveId" clId="{0400FA1F-893F-4A48-A003-F3F1A3E0D6CC}" dt="2020-03-29T23:45:34.581" v="18" actId="26606"/>
          <pc:sldLayoutMkLst>
            <pc:docMk/>
            <pc:sldMasterMk cId="3145428962" sldId="2147483809"/>
            <pc:sldLayoutMk cId="153951247" sldId="2147483819"/>
          </pc:sldLayoutMkLst>
        </pc:sldLayoutChg>
        <pc:sldLayoutChg chg="del">
          <pc:chgData name="feng dengkun" userId="3066a3827e5adb84" providerId="LiveId" clId="{0400FA1F-893F-4A48-A003-F3F1A3E0D6CC}" dt="2020-03-29T23:45:34.581" v="18" actId="26606"/>
          <pc:sldLayoutMkLst>
            <pc:docMk/>
            <pc:sldMasterMk cId="3145428962" sldId="2147483809"/>
            <pc:sldLayoutMk cId="156365429" sldId="2147483820"/>
          </pc:sldLayoutMkLst>
        </pc:sldLayoutChg>
      </pc:sldMasterChg>
      <pc:sldMasterChg chg="add del addSldLayout delSldLayout">
        <pc:chgData name="feng dengkun" userId="3066a3827e5adb84" providerId="LiveId" clId="{0400FA1F-893F-4A48-A003-F3F1A3E0D6CC}" dt="2020-03-29T23:45:19.405" v="12" actId="26606"/>
        <pc:sldMasterMkLst>
          <pc:docMk/>
          <pc:sldMasterMk cId="3503269458" sldId="2147483822"/>
        </pc:sldMasterMkLst>
        <pc:sldLayoutChg chg="add del">
          <pc:chgData name="feng dengkun" userId="3066a3827e5adb84" providerId="LiveId" clId="{0400FA1F-893F-4A48-A003-F3F1A3E0D6CC}" dt="2020-03-29T23:45:19.405" v="12" actId="26606"/>
          <pc:sldLayoutMkLst>
            <pc:docMk/>
            <pc:sldMasterMk cId="3503269458" sldId="2147483822"/>
            <pc:sldLayoutMk cId="2367232256" sldId="2147483805"/>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1520273207" sldId="2147483806"/>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586698880" sldId="2147483807"/>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407573836" sldId="2147483808"/>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3080649815" sldId="2147483809"/>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311097908" sldId="2147483810"/>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562861277" sldId="2147483811"/>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3411685259" sldId="2147483812"/>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1785346337" sldId="2147483813"/>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4241383791" sldId="2147483814"/>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2350712464" sldId="2147483815"/>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246795642" sldId="2147483816"/>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245701719" sldId="2147483817"/>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1535468391" sldId="2147483818"/>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1429711597" sldId="2147483819"/>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3276196999" sldId="2147483820"/>
          </pc:sldLayoutMkLst>
        </pc:sldLayoutChg>
        <pc:sldLayoutChg chg="add del">
          <pc:chgData name="feng dengkun" userId="3066a3827e5adb84" providerId="LiveId" clId="{0400FA1F-893F-4A48-A003-F3F1A3E0D6CC}" dt="2020-03-29T23:45:19.405" v="12" actId="26606"/>
          <pc:sldLayoutMkLst>
            <pc:docMk/>
            <pc:sldMasterMk cId="3503269458" sldId="2147483822"/>
            <pc:sldLayoutMk cId="490154762" sldId="2147483821"/>
          </pc:sldLayoutMkLst>
        </pc:sldLayoutChg>
      </pc:sldMasterChg>
      <pc:sldMasterChg chg="add del addSldLayout delSldLayout">
        <pc:chgData name="feng dengkun" userId="3066a3827e5adb84" providerId="LiveId" clId="{0400FA1F-893F-4A48-A003-F3F1A3E0D6CC}" dt="2020-03-29T23:45:18.471" v="10" actId="26606"/>
        <pc:sldMasterMkLst>
          <pc:docMk/>
          <pc:sldMasterMk cId="3965075211" sldId="2147483835"/>
        </pc:sldMasterMkLst>
        <pc:sldLayoutChg chg="add del">
          <pc:chgData name="feng dengkun" userId="3066a3827e5adb84" providerId="LiveId" clId="{0400FA1F-893F-4A48-A003-F3F1A3E0D6CC}" dt="2020-03-29T23:45:18.471" v="10" actId="26606"/>
          <pc:sldLayoutMkLst>
            <pc:docMk/>
            <pc:sldMasterMk cId="3965075211" sldId="2147483835"/>
            <pc:sldLayoutMk cId="3604711918" sldId="2147483824"/>
          </pc:sldLayoutMkLst>
        </pc:sldLayoutChg>
        <pc:sldLayoutChg chg="add del">
          <pc:chgData name="feng dengkun" userId="3066a3827e5adb84" providerId="LiveId" clId="{0400FA1F-893F-4A48-A003-F3F1A3E0D6CC}" dt="2020-03-29T23:45:18.471" v="10" actId="26606"/>
          <pc:sldLayoutMkLst>
            <pc:docMk/>
            <pc:sldMasterMk cId="3965075211" sldId="2147483835"/>
            <pc:sldLayoutMk cId="509171784" sldId="2147483825"/>
          </pc:sldLayoutMkLst>
        </pc:sldLayoutChg>
        <pc:sldLayoutChg chg="add del">
          <pc:chgData name="feng dengkun" userId="3066a3827e5adb84" providerId="LiveId" clId="{0400FA1F-893F-4A48-A003-F3F1A3E0D6CC}" dt="2020-03-29T23:45:18.471" v="10" actId="26606"/>
          <pc:sldLayoutMkLst>
            <pc:docMk/>
            <pc:sldMasterMk cId="3965075211" sldId="2147483835"/>
            <pc:sldLayoutMk cId="621322419" sldId="2147483826"/>
          </pc:sldLayoutMkLst>
        </pc:sldLayoutChg>
        <pc:sldLayoutChg chg="add del">
          <pc:chgData name="feng dengkun" userId="3066a3827e5adb84" providerId="LiveId" clId="{0400FA1F-893F-4A48-A003-F3F1A3E0D6CC}" dt="2020-03-29T23:45:18.471" v="10" actId="26606"/>
          <pc:sldLayoutMkLst>
            <pc:docMk/>
            <pc:sldMasterMk cId="3965075211" sldId="2147483835"/>
            <pc:sldLayoutMk cId="1666572067" sldId="2147483827"/>
          </pc:sldLayoutMkLst>
        </pc:sldLayoutChg>
        <pc:sldLayoutChg chg="add del">
          <pc:chgData name="feng dengkun" userId="3066a3827e5adb84" providerId="LiveId" clId="{0400FA1F-893F-4A48-A003-F3F1A3E0D6CC}" dt="2020-03-29T23:45:18.471" v="10" actId="26606"/>
          <pc:sldLayoutMkLst>
            <pc:docMk/>
            <pc:sldMasterMk cId="3965075211" sldId="2147483835"/>
            <pc:sldLayoutMk cId="1108632838" sldId="2147483828"/>
          </pc:sldLayoutMkLst>
        </pc:sldLayoutChg>
        <pc:sldLayoutChg chg="add del">
          <pc:chgData name="feng dengkun" userId="3066a3827e5adb84" providerId="LiveId" clId="{0400FA1F-893F-4A48-A003-F3F1A3E0D6CC}" dt="2020-03-29T23:45:18.471" v="10" actId="26606"/>
          <pc:sldLayoutMkLst>
            <pc:docMk/>
            <pc:sldMasterMk cId="3965075211" sldId="2147483835"/>
            <pc:sldLayoutMk cId="2505660706" sldId="2147483829"/>
          </pc:sldLayoutMkLst>
        </pc:sldLayoutChg>
        <pc:sldLayoutChg chg="add del">
          <pc:chgData name="feng dengkun" userId="3066a3827e5adb84" providerId="LiveId" clId="{0400FA1F-893F-4A48-A003-F3F1A3E0D6CC}" dt="2020-03-29T23:45:18.471" v="10" actId="26606"/>
          <pc:sldLayoutMkLst>
            <pc:docMk/>
            <pc:sldMasterMk cId="3965075211" sldId="2147483835"/>
            <pc:sldLayoutMk cId="1330129883" sldId="2147483830"/>
          </pc:sldLayoutMkLst>
        </pc:sldLayoutChg>
        <pc:sldLayoutChg chg="add del">
          <pc:chgData name="feng dengkun" userId="3066a3827e5adb84" providerId="LiveId" clId="{0400FA1F-893F-4A48-A003-F3F1A3E0D6CC}" dt="2020-03-29T23:45:18.471" v="10" actId="26606"/>
          <pc:sldLayoutMkLst>
            <pc:docMk/>
            <pc:sldMasterMk cId="3965075211" sldId="2147483835"/>
            <pc:sldLayoutMk cId="139532635" sldId="2147483831"/>
          </pc:sldLayoutMkLst>
        </pc:sldLayoutChg>
        <pc:sldLayoutChg chg="add del">
          <pc:chgData name="feng dengkun" userId="3066a3827e5adb84" providerId="LiveId" clId="{0400FA1F-893F-4A48-A003-F3F1A3E0D6CC}" dt="2020-03-29T23:45:18.471" v="10" actId="26606"/>
          <pc:sldLayoutMkLst>
            <pc:docMk/>
            <pc:sldMasterMk cId="3965075211" sldId="2147483835"/>
            <pc:sldLayoutMk cId="2135764965" sldId="2147483832"/>
          </pc:sldLayoutMkLst>
        </pc:sldLayoutChg>
        <pc:sldLayoutChg chg="add del">
          <pc:chgData name="feng dengkun" userId="3066a3827e5adb84" providerId="LiveId" clId="{0400FA1F-893F-4A48-A003-F3F1A3E0D6CC}" dt="2020-03-29T23:45:18.471" v="10" actId="26606"/>
          <pc:sldLayoutMkLst>
            <pc:docMk/>
            <pc:sldMasterMk cId="3965075211" sldId="2147483835"/>
            <pc:sldLayoutMk cId="1541767914" sldId="2147483833"/>
          </pc:sldLayoutMkLst>
        </pc:sldLayoutChg>
        <pc:sldLayoutChg chg="add del">
          <pc:chgData name="feng dengkun" userId="3066a3827e5adb84" providerId="LiveId" clId="{0400FA1F-893F-4A48-A003-F3F1A3E0D6CC}" dt="2020-03-29T23:45:18.471" v="10" actId="26606"/>
          <pc:sldLayoutMkLst>
            <pc:docMk/>
            <pc:sldMasterMk cId="3965075211" sldId="2147483835"/>
            <pc:sldLayoutMk cId="3594334896" sldId="2147483834"/>
          </pc:sldLayoutMkLst>
        </pc:sldLayoutChg>
      </pc:sldMasterChg>
      <pc:sldMasterChg chg="add del addSldLayout delSldLayout">
        <pc:chgData name="feng dengkun" userId="3066a3827e5adb84" providerId="LiveId" clId="{0400FA1F-893F-4A48-A003-F3F1A3E0D6CC}" dt="2020-03-29T23:45:21.186" v="14" actId="26606"/>
        <pc:sldMasterMkLst>
          <pc:docMk/>
          <pc:sldMasterMk cId="936140896" sldId="2147483848"/>
        </pc:sldMasterMkLst>
        <pc:sldLayoutChg chg="add del">
          <pc:chgData name="feng dengkun" userId="3066a3827e5adb84" providerId="LiveId" clId="{0400FA1F-893F-4A48-A003-F3F1A3E0D6CC}" dt="2020-03-29T23:45:21.186" v="14" actId="26606"/>
          <pc:sldLayoutMkLst>
            <pc:docMk/>
            <pc:sldMasterMk cId="936140896" sldId="2147483848"/>
            <pc:sldLayoutMk cId="2796331894" sldId="2147483837"/>
          </pc:sldLayoutMkLst>
        </pc:sldLayoutChg>
        <pc:sldLayoutChg chg="add del">
          <pc:chgData name="feng dengkun" userId="3066a3827e5adb84" providerId="LiveId" clId="{0400FA1F-893F-4A48-A003-F3F1A3E0D6CC}" dt="2020-03-29T23:45:21.186" v="14" actId="26606"/>
          <pc:sldLayoutMkLst>
            <pc:docMk/>
            <pc:sldMasterMk cId="936140896" sldId="2147483848"/>
            <pc:sldLayoutMk cId="4020544756" sldId="2147483838"/>
          </pc:sldLayoutMkLst>
        </pc:sldLayoutChg>
        <pc:sldLayoutChg chg="add del">
          <pc:chgData name="feng dengkun" userId="3066a3827e5adb84" providerId="LiveId" clId="{0400FA1F-893F-4A48-A003-F3F1A3E0D6CC}" dt="2020-03-29T23:45:21.186" v="14" actId="26606"/>
          <pc:sldLayoutMkLst>
            <pc:docMk/>
            <pc:sldMasterMk cId="936140896" sldId="2147483848"/>
            <pc:sldLayoutMk cId="1607081754" sldId="2147483839"/>
          </pc:sldLayoutMkLst>
        </pc:sldLayoutChg>
        <pc:sldLayoutChg chg="add del">
          <pc:chgData name="feng dengkun" userId="3066a3827e5adb84" providerId="LiveId" clId="{0400FA1F-893F-4A48-A003-F3F1A3E0D6CC}" dt="2020-03-29T23:45:21.186" v="14" actId="26606"/>
          <pc:sldLayoutMkLst>
            <pc:docMk/>
            <pc:sldMasterMk cId="936140896" sldId="2147483848"/>
            <pc:sldLayoutMk cId="3063739678" sldId="2147483840"/>
          </pc:sldLayoutMkLst>
        </pc:sldLayoutChg>
        <pc:sldLayoutChg chg="add del">
          <pc:chgData name="feng dengkun" userId="3066a3827e5adb84" providerId="LiveId" clId="{0400FA1F-893F-4A48-A003-F3F1A3E0D6CC}" dt="2020-03-29T23:45:21.186" v="14" actId="26606"/>
          <pc:sldLayoutMkLst>
            <pc:docMk/>
            <pc:sldMasterMk cId="936140896" sldId="2147483848"/>
            <pc:sldLayoutMk cId="2854265355" sldId="2147483841"/>
          </pc:sldLayoutMkLst>
        </pc:sldLayoutChg>
        <pc:sldLayoutChg chg="add del">
          <pc:chgData name="feng dengkun" userId="3066a3827e5adb84" providerId="LiveId" clId="{0400FA1F-893F-4A48-A003-F3F1A3E0D6CC}" dt="2020-03-29T23:45:21.186" v="14" actId="26606"/>
          <pc:sldLayoutMkLst>
            <pc:docMk/>
            <pc:sldMasterMk cId="936140896" sldId="2147483848"/>
            <pc:sldLayoutMk cId="53529066" sldId="2147483842"/>
          </pc:sldLayoutMkLst>
        </pc:sldLayoutChg>
        <pc:sldLayoutChg chg="add del">
          <pc:chgData name="feng dengkun" userId="3066a3827e5adb84" providerId="LiveId" clId="{0400FA1F-893F-4A48-A003-F3F1A3E0D6CC}" dt="2020-03-29T23:45:21.186" v="14" actId="26606"/>
          <pc:sldLayoutMkLst>
            <pc:docMk/>
            <pc:sldMasterMk cId="936140896" sldId="2147483848"/>
            <pc:sldLayoutMk cId="60374776" sldId="2147483843"/>
          </pc:sldLayoutMkLst>
        </pc:sldLayoutChg>
        <pc:sldLayoutChg chg="add del">
          <pc:chgData name="feng dengkun" userId="3066a3827e5adb84" providerId="LiveId" clId="{0400FA1F-893F-4A48-A003-F3F1A3E0D6CC}" dt="2020-03-29T23:45:21.186" v="14" actId="26606"/>
          <pc:sldLayoutMkLst>
            <pc:docMk/>
            <pc:sldMasterMk cId="936140896" sldId="2147483848"/>
            <pc:sldLayoutMk cId="1258844430" sldId="2147483844"/>
          </pc:sldLayoutMkLst>
        </pc:sldLayoutChg>
        <pc:sldLayoutChg chg="add del">
          <pc:chgData name="feng dengkun" userId="3066a3827e5adb84" providerId="LiveId" clId="{0400FA1F-893F-4A48-A003-F3F1A3E0D6CC}" dt="2020-03-29T23:45:21.186" v="14" actId="26606"/>
          <pc:sldLayoutMkLst>
            <pc:docMk/>
            <pc:sldMasterMk cId="936140896" sldId="2147483848"/>
            <pc:sldLayoutMk cId="1356095512" sldId="2147483845"/>
          </pc:sldLayoutMkLst>
        </pc:sldLayoutChg>
        <pc:sldLayoutChg chg="add del">
          <pc:chgData name="feng dengkun" userId="3066a3827e5adb84" providerId="LiveId" clId="{0400FA1F-893F-4A48-A003-F3F1A3E0D6CC}" dt="2020-03-29T23:45:21.186" v="14" actId="26606"/>
          <pc:sldLayoutMkLst>
            <pc:docMk/>
            <pc:sldMasterMk cId="936140896" sldId="2147483848"/>
            <pc:sldLayoutMk cId="1314007819" sldId="2147483846"/>
          </pc:sldLayoutMkLst>
        </pc:sldLayoutChg>
        <pc:sldLayoutChg chg="add del">
          <pc:chgData name="feng dengkun" userId="3066a3827e5adb84" providerId="LiveId" clId="{0400FA1F-893F-4A48-A003-F3F1A3E0D6CC}" dt="2020-03-29T23:45:21.186" v="14" actId="26606"/>
          <pc:sldLayoutMkLst>
            <pc:docMk/>
            <pc:sldMasterMk cId="936140896" sldId="2147483848"/>
            <pc:sldLayoutMk cId="29079790" sldId="2147483847"/>
          </pc:sldLayoutMkLst>
        </pc:sldLayoutChg>
      </pc:sldMasterChg>
      <pc:sldMasterChg chg="add del addSldLayout delSldLayout">
        <pc:chgData name="feng dengkun" userId="3066a3827e5adb84" providerId="LiveId" clId="{0400FA1F-893F-4A48-A003-F3F1A3E0D6CC}" dt="2020-03-29T23:45:42.992" v="22" actId="26606"/>
        <pc:sldMasterMkLst>
          <pc:docMk/>
          <pc:sldMasterMk cId="3324623238" sldId="2147483879"/>
        </pc:sldMasterMkLst>
        <pc:sldLayoutChg chg="add del">
          <pc:chgData name="feng dengkun" userId="3066a3827e5adb84" providerId="LiveId" clId="{0400FA1F-893F-4A48-A003-F3F1A3E0D6CC}" dt="2020-03-29T23:45:42.992" v="22" actId="26606"/>
          <pc:sldLayoutMkLst>
            <pc:docMk/>
            <pc:sldMasterMk cId="3324623238" sldId="2147483879"/>
            <pc:sldLayoutMk cId="2354756777" sldId="2147483868"/>
          </pc:sldLayoutMkLst>
        </pc:sldLayoutChg>
        <pc:sldLayoutChg chg="add del">
          <pc:chgData name="feng dengkun" userId="3066a3827e5adb84" providerId="LiveId" clId="{0400FA1F-893F-4A48-A003-F3F1A3E0D6CC}" dt="2020-03-29T23:45:42.992" v="22" actId="26606"/>
          <pc:sldLayoutMkLst>
            <pc:docMk/>
            <pc:sldMasterMk cId="3324623238" sldId="2147483879"/>
            <pc:sldLayoutMk cId="3320968097" sldId="2147483869"/>
          </pc:sldLayoutMkLst>
        </pc:sldLayoutChg>
        <pc:sldLayoutChg chg="add del">
          <pc:chgData name="feng dengkun" userId="3066a3827e5adb84" providerId="LiveId" clId="{0400FA1F-893F-4A48-A003-F3F1A3E0D6CC}" dt="2020-03-29T23:45:42.992" v="22" actId="26606"/>
          <pc:sldLayoutMkLst>
            <pc:docMk/>
            <pc:sldMasterMk cId="3324623238" sldId="2147483879"/>
            <pc:sldLayoutMk cId="3505231138" sldId="2147483870"/>
          </pc:sldLayoutMkLst>
        </pc:sldLayoutChg>
        <pc:sldLayoutChg chg="add del">
          <pc:chgData name="feng dengkun" userId="3066a3827e5adb84" providerId="LiveId" clId="{0400FA1F-893F-4A48-A003-F3F1A3E0D6CC}" dt="2020-03-29T23:45:42.992" v="22" actId="26606"/>
          <pc:sldLayoutMkLst>
            <pc:docMk/>
            <pc:sldMasterMk cId="3324623238" sldId="2147483879"/>
            <pc:sldLayoutMk cId="3693481184" sldId="2147483871"/>
          </pc:sldLayoutMkLst>
        </pc:sldLayoutChg>
        <pc:sldLayoutChg chg="add del">
          <pc:chgData name="feng dengkun" userId="3066a3827e5adb84" providerId="LiveId" clId="{0400FA1F-893F-4A48-A003-F3F1A3E0D6CC}" dt="2020-03-29T23:45:42.992" v="22" actId="26606"/>
          <pc:sldLayoutMkLst>
            <pc:docMk/>
            <pc:sldMasterMk cId="3324623238" sldId="2147483879"/>
            <pc:sldLayoutMk cId="948714614" sldId="2147483872"/>
          </pc:sldLayoutMkLst>
        </pc:sldLayoutChg>
        <pc:sldLayoutChg chg="add del">
          <pc:chgData name="feng dengkun" userId="3066a3827e5adb84" providerId="LiveId" clId="{0400FA1F-893F-4A48-A003-F3F1A3E0D6CC}" dt="2020-03-29T23:45:42.992" v="22" actId="26606"/>
          <pc:sldLayoutMkLst>
            <pc:docMk/>
            <pc:sldMasterMk cId="3324623238" sldId="2147483879"/>
            <pc:sldLayoutMk cId="2850020243" sldId="2147483873"/>
          </pc:sldLayoutMkLst>
        </pc:sldLayoutChg>
        <pc:sldLayoutChg chg="add del">
          <pc:chgData name="feng dengkun" userId="3066a3827e5adb84" providerId="LiveId" clId="{0400FA1F-893F-4A48-A003-F3F1A3E0D6CC}" dt="2020-03-29T23:45:42.992" v="22" actId="26606"/>
          <pc:sldLayoutMkLst>
            <pc:docMk/>
            <pc:sldMasterMk cId="3324623238" sldId="2147483879"/>
            <pc:sldLayoutMk cId="1996985415" sldId="2147483874"/>
          </pc:sldLayoutMkLst>
        </pc:sldLayoutChg>
        <pc:sldLayoutChg chg="add del">
          <pc:chgData name="feng dengkun" userId="3066a3827e5adb84" providerId="LiveId" clId="{0400FA1F-893F-4A48-A003-F3F1A3E0D6CC}" dt="2020-03-29T23:45:42.992" v="22" actId="26606"/>
          <pc:sldLayoutMkLst>
            <pc:docMk/>
            <pc:sldMasterMk cId="3324623238" sldId="2147483879"/>
            <pc:sldLayoutMk cId="2952659299" sldId="2147483875"/>
          </pc:sldLayoutMkLst>
        </pc:sldLayoutChg>
        <pc:sldLayoutChg chg="add del">
          <pc:chgData name="feng dengkun" userId="3066a3827e5adb84" providerId="LiveId" clId="{0400FA1F-893F-4A48-A003-F3F1A3E0D6CC}" dt="2020-03-29T23:45:42.992" v="22" actId="26606"/>
          <pc:sldLayoutMkLst>
            <pc:docMk/>
            <pc:sldMasterMk cId="3324623238" sldId="2147483879"/>
            <pc:sldLayoutMk cId="1806397396" sldId="2147483876"/>
          </pc:sldLayoutMkLst>
        </pc:sldLayoutChg>
        <pc:sldLayoutChg chg="add del">
          <pc:chgData name="feng dengkun" userId="3066a3827e5adb84" providerId="LiveId" clId="{0400FA1F-893F-4A48-A003-F3F1A3E0D6CC}" dt="2020-03-29T23:45:42.992" v="22" actId="26606"/>
          <pc:sldLayoutMkLst>
            <pc:docMk/>
            <pc:sldMasterMk cId="3324623238" sldId="2147483879"/>
            <pc:sldLayoutMk cId="2616986357" sldId="2147483877"/>
          </pc:sldLayoutMkLst>
        </pc:sldLayoutChg>
        <pc:sldLayoutChg chg="add del">
          <pc:chgData name="feng dengkun" userId="3066a3827e5adb84" providerId="LiveId" clId="{0400FA1F-893F-4A48-A003-F3F1A3E0D6CC}" dt="2020-03-29T23:45:42.992" v="22" actId="26606"/>
          <pc:sldLayoutMkLst>
            <pc:docMk/>
            <pc:sldMasterMk cId="3324623238" sldId="2147483879"/>
            <pc:sldLayoutMk cId="3796048524" sldId="2147483878"/>
          </pc:sldLayoutMkLst>
        </pc:sldLayoutChg>
      </pc:sldMasterChg>
      <pc:sldMasterChg chg="add del addSldLayout delSldLayout">
        <pc:chgData name="feng dengkun" userId="3066a3827e5adb84" providerId="LiveId" clId="{0400FA1F-893F-4A48-A003-F3F1A3E0D6CC}" dt="2020-03-29T23:45:42.906" v="21" actId="26606"/>
        <pc:sldMasterMkLst>
          <pc:docMk/>
          <pc:sldMasterMk cId="775198919" sldId="2147483962"/>
        </pc:sldMasterMkLst>
        <pc:sldLayoutChg chg="add del">
          <pc:chgData name="feng dengkun" userId="3066a3827e5adb84" providerId="LiveId" clId="{0400FA1F-893F-4A48-A003-F3F1A3E0D6CC}" dt="2020-03-29T23:45:42.906" v="21" actId="26606"/>
          <pc:sldLayoutMkLst>
            <pc:docMk/>
            <pc:sldMasterMk cId="775198919" sldId="2147483962"/>
            <pc:sldLayoutMk cId="1547094059" sldId="2147483951"/>
          </pc:sldLayoutMkLst>
        </pc:sldLayoutChg>
        <pc:sldLayoutChg chg="add del">
          <pc:chgData name="feng dengkun" userId="3066a3827e5adb84" providerId="LiveId" clId="{0400FA1F-893F-4A48-A003-F3F1A3E0D6CC}" dt="2020-03-29T23:45:42.906" v="21" actId="26606"/>
          <pc:sldLayoutMkLst>
            <pc:docMk/>
            <pc:sldMasterMk cId="775198919" sldId="2147483962"/>
            <pc:sldLayoutMk cId="2771368177" sldId="2147483952"/>
          </pc:sldLayoutMkLst>
        </pc:sldLayoutChg>
        <pc:sldLayoutChg chg="add del">
          <pc:chgData name="feng dengkun" userId="3066a3827e5adb84" providerId="LiveId" clId="{0400FA1F-893F-4A48-A003-F3F1A3E0D6CC}" dt="2020-03-29T23:45:42.906" v="21" actId="26606"/>
          <pc:sldLayoutMkLst>
            <pc:docMk/>
            <pc:sldMasterMk cId="775198919" sldId="2147483962"/>
            <pc:sldLayoutMk cId="3201366650" sldId="2147483953"/>
          </pc:sldLayoutMkLst>
        </pc:sldLayoutChg>
        <pc:sldLayoutChg chg="add del">
          <pc:chgData name="feng dengkun" userId="3066a3827e5adb84" providerId="LiveId" clId="{0400FA1F-893F-4A48-A003-F3F1A3E0D6CC}" dt="2020-03-29T23:45:42.906" v="21" actId="26606"/>
          <pc:sldLayoutMkLst>
            <pc:docMk/>
            <pc:sldMasterMk cId="775198919" sldId="2147483962"/>
            <pc:sldLayoutMk cId="3193693767" sldId="2147483954"/>
          </pc:sldLayoutMkLst>
        </pc:sldLayoutChg>
        <pc:sldLayoutChg chg="add del">
          <pc:chgData name="feng dengkun" userId="3066a3827e5adb84" providerId="LiveId" clId="{0400FA1F-893F-4A48-A003-F3F1A3E0D6CC}" dt="2020-03-29T23:45:42.906" v="21" actId="26606"/>
          <pc:sldLayoutMkLst>
            <pc:docMk/>
            <pc:sldMasterMk cId="775198919" sldId="2147483962"/>
            <pc:sldLayoutMk cId="2172175658" sldId="2147483955"/>
          </pc:sldLayoutMkLst>
        </pc:sldLayoutChg>
        <pc:sldLayoutChg chg="add del">
          <pc:chgData name="feng dengkun" userId="3066a3827e5adb84" providerId="LiveId" clId="{0400FA1F-893F-4A48-A003-F3F1A3E0D6CC}" dt="2020-03-29T23:45:42.906" v="21" actId="26606"/>
          <pc:sldLayoutMkLst>
            <pc:docMk/>
            <pc:sldMasterMk cId="775198919" sldId="2147483962"/>
            <pc:sldLayoutMk cId="3589624408" sldId="2147483956"/>
          </pc:sldLayoutMkLst>
        </pc:sldLayoutChg>
        <pc:sldLayoutChg chg="add del">
          <pc:chgData name="feng dengkun" userId="3066a3827e5adb84" providerId="LiveId" clId="{0400FA1F-893F-4A48-A003-F3F1A3E0D6CC}" dt="2020-03-29T23:45:42.906" v="21" actId="26606"/>
          <pc:sldLayoutMkLst>
            <pc:docMk/>
            <pc:sldMasterMk cId="775198919" sldId="2147483962"/>
            <pc:sldLayoutMk cId="1016133190" sldId="2147483957"/>
          </pc:sldLayoutMkLst>
        </pc:sldLayoutChg>
        <pc:sldLayoutChg chg="add del">
          <pc:chgData name="feng dengkun" userId="3066a3827e5adb84" providerId="LiveId" clId="{0400FA1F-893F-4A48-A003-F3F1A3E0D6CC}" dt="2020-03-29T23:45:42.906" v="21" actId="26606"/>
          <pc:sldLayoutMkLst>
            <pc:docMk/>
            <pc:sldMasterMk cId="775198919" sldId="2147483962"/>
            <pc:sldLayoutMk cId="2192470943" sldId="2147483958"/>
          </pc:sldLayoutMkLst>
        </pc:sldLayoutChg>
        <pc:sldLayoutChg chg="add del">
          <pc:chgData name="feng dengkun" userId="3066a3827e5adb84" providerId="LiveId" clId="{0400FA1F-893F-4A48-A003-F3F1A3E0D6CC}" dt="2020-03-29T23:45:42.906" v="21" actId="26606"/>
          <pc:sldLayoutMkLst>
            <pc:docMk/>
            <pc:sldMasterMk cId="775198919" sldId="2147483962"/>
            <pc:sldLayoutMk cId="3629048418" sldId="2147483959"/>
          </pc:sldLayoutMkLst>
        </pc:sldLayoutChg>
        <pc:sldLayoutChg chg="add del">
          <pc:chgData name="feng dengkun" userId="3066a3827e5adb84" providerId="LiveId" clId="{0400FA1F-893F-4A48-A003-F3F1A3E0D6CC}" dt="2020-03-29T23:45:42.906" v="21" actId="26606"/>
          <pc:sldLayoutMkLst>
            <pc:docMk/>
            <pc:sldMasterMk cId="775198919" sldId="2147483962"/>
            <pc:sldLayoutMk cId="2048119847" sldId="2147483960"/>
          </pc:sldLayoutMkLst>
        </pc:sldLayoutChg>
        <pc:sldLayoutChg chg="add del">
          <pc:chgData name="feng dengkun" userId="3066a3827e5adb84" providerId="LiveId" clId="{0400FA1F-893F-4A48-A003-F3F1A3E0D6CC}" dt="2020-03-29T23:45:42.906" v="21" actId="26606"/>
          <pc:sldLayoutMkLst>
            <pc:docMk/>
            <pc:sldMasterMk cId="775198919" sldId="2147483962"/>
            <pc:sldLayoutMk cId="2444213242" sldId="2147483961"/>
          </pc:sldLayoutMkLst>
        </pc:sldLayoutChg>
      </pc:sldMasterChg>
      <pc:sldMasterChg chg="add del setBg addSldLayout delSldLayout">
        <pc:chgData name="feng dengkun" userId="3066a3827e5adb84" providerId="LiveId" clId="{0400FA1F-893F-4A48-A003-F3F1A3E0D6CC}" dt="2020-03-29T23:46:32.780" v="30" actId="26606"/>
        <pc:sldMasterMkLst>
          <pc:docMk/>
          <pc:sldMasterMk cId="218423458" sldId="2147483975"/>
        </pc:sldMasterMkLst>
        <pc:sldLayoutChg chg="add del">
          <pc:chgData name="feng dengkun" userId="3066a3827e5adb84" providerId="LiveId" clId="{0400FA1F-893F-4A48-A003-F3F1A3E0D6CC}" dt="2020-03-29T23:46:32.780" v="30" actId="26606"/>
          <pc:sldLayoutMkLst>
            <pc:docMk/>
            <pc:sldMasterMk cId="218423458" sldId="2147483975"/>
            <pc:sldLayoutMk cId="1670787553" sldId="2147483964"/>
          </pc:sldLayoutMkLst>
        </pc:sldLayoutChg>
        <pc:sldLayoutChg chg="add del">
          <pc:chgData name="feng dengkun" userId="3066a3827e5adb84" providerId="LiveId" clId="{0400FA1F-893F-4A48-A003-F3F1A3E0D6CC}" dt="2020-03-29T23:46:32.780" v="30" actId="26606"/>
          <pc:sldLayoutMkLst>
            <pc:docMk/>
            <pc:sldMasterMk cId="218423458" sldId="2147483975"/>
            <pc:sldLayoutMk cId="4019459364" sldId="2147483965"/>
          </pc:sldLayoutMkLst>
        </pc:sldLayoutChg>
        <pc:sldLayoutChg chg="add del">
          <pc:chgData name="feng dengkun" userId="3066a3827e5adb84" providerId="LiveId" clId="{0400FA1F-893F-4A48-A003-F3F1A3E0D6CC}" dt="2020-03-29T23:46:32.780" v="30" actId="26606"/>
          <pc:sldLayoutMkLst>
            <pc:docMk/>
            <pc:sldMasterMk cId="218423458" sldId="2147483975"/>
            <pc:sldLayoutMk cId="2315694919" sldId="2147483966"/>
          </pc:sldLayoutMkLst>
        </pc:sldLayoutChg>
        <pc:sldLayoutChg chg="add del">
          <pc:chgData name="feng dengkun" userId="3066a3827e5adb84" providerId="LiveId" clId="{0400FA1F-893F-4A48-A003-F3F1A3E0D6CC}" dt="2020-03-29T23:46:32.780" v="30" actId="26606"/>
          <pc:sldLayoutMkLst>
            <pc:docMk/>
            <pc:sldMasterMk cId="218423458" sldId="2147483975"/>
            <pc:sldLayoutMk cId="2298470999" sldId="2147483967"/>
          </pc:sldLayoutMkLst>
        </pc:sldLayoutChg>
        <pc:sldLayoutChg chg="add del">
          <pc:chgData name="feng dengkun" userId="3066a3827e5adb84" providerId="LiveId" clId="{0400FA1F-893F-4A48-A003-F3F1A3E0D6CC}" dt="2020-03-29T23:46:32.780" v="30" actId="26606"/>
          <pc:sldLayoutMkLst>
            <pc:docMk/>
            <pc:sldMasterMk cId="218423458" sldId="2147483975"/>
            <pc:sldLayoutMk cId="1929511438" sldId="2147483968"/>
          </pc:sldLayoutMkLst>
        </pc:sldLayoutChg>
        <pc:sldLayoutChg chg="add del">
          <pc:chgData name="feng dengkun" userId="3066a3827e5adb84" providerId="LiveId" clId="{0400FA1F-893F-4A48-A003-F3F1A3E0D6CC}" dt="2020-03-29T23:46:32.780" v="30" actId="26606"/>
          <pc:sldLayoutMkLst>
            <pc:docMk/>
            <pc:sldMasterMk cId="218423458" sldId="2147483975"/>
            <pc:sldLayoutMk cId="3281335849" sldId="2147483969"/>
          </pc:sldLayoutMkLst>
        </pc:sldLayoutChg>
        <pc:sldLayoutChg chg="add del">
          <pc:chgData name="feng dengkun" userId="3066a3827e5adb84" providerId="LiveId" clId="{0400FA1F-893F-4A48-A003-F3F1A3E0D6CC}" dt="2020-03-29T23:46:32.780" v="30" actId="26606"/>
          <pc:sldLayoutMkLst>
            <pc:docMk/>
            <pc:sldMasterMk cId="218423458" sldId="2147483975"/>
            <pc:sldLayoutMk cId="2942969564" sldId="2147483970"/>
          </pc:sldLayoutMkLst>
        </pc:sldLayoutChg>
        <pc:sldLayoutChg chg="add del">
          <pc:chgData name="feng dengkun" userId="3066a3827e5adb84" providerId="LiveId" clId="{0400FA1F-893F-4A48-A003-F3F1A3E0D6CC}" dt="2020-03-29T23:46:32.780" v="30" actId="26606"/>
          <pc:sldLayoutMkLst>
            <pc:docMk/>
            <pc:sldMasterMk cId="218423458" sldId="2147483975"/>
            <pc:sldLayoutMk cId="3719366797" sldId="2147483971"/>
          </pc:sldLayoutMkLst>
        </pc:sldLayoutChg>
        <pc:sldLayoutChg chg="add del">
          <pc:chgData name="feng dengkun" userId="3066a3827e5adb84" providerId="LiveId" clId="{0400FA1F-893F-4A48-A003-F3F1A3E0D6CC}" dt="2020-03-29T23:46:32.780" v="30" actId="26606"/>
          <pc:sldLayoutMkLst>
            <pc:docMk/>
            <pc:sldMasterMk cId="218423458" sldId="2147483975"/>
            <pc:sldLayoutMk cId="2106773762" sldId="2147483972"/>
          </pc:sldLayoutMkLst>
        </pc:sldLayoutChg>
        <pc:sldLayoutChg chg="add del">
          <pc:chgData name="feng dengkun" userId="3066a3827e5adb84" providerId="LiveId" clId="{0400FA1F-893F-4A48-A003-F3F1A3E0D6CC}" dt="2020-03-29T23:46:32.780" v="30" actId="26606"/>
          <pc:sldLayoutMkLst>
            <pc:docMk/>
            <pc:sldMasterMk cId="218423458" sldId="2147483975"/>
            <pc:sldLayoutMk cId="1135444413" sldId="2147483973"/>
          </pc:sldLayoutMkLst>
        </pc:sldLayoutChg>
        <pc:sldLayoutChg chg="add del">
          <pc:chgData name="feng dengkun" userId="3066a3827e5adb84" providerId="LiveId" clId="{0400FA1F-893F-4A48-A003-F3F1A3E0D6CC}" dt="2020-03-29T23:46:32.780" v="30" actId="26606"/>
          <pc:sldLayoutMkLst>
            <pc:docMk/>
            <pc:sldMasterMk cId="218423458" sldId="2147483975"/>
            <pc:sldLayoutMk cId="3803425559" sldId="2147483974"/>
          </pc:sldLayoutMkLst>
        </pc:sldLayoutChg>
      </pc:sldMasterChg>
      <pc:sldMasterChg chg="add del addSldLayout delSldLayout">
        <pc:chgData name="feng dengkun" userId="3066a3827e5adb84" providerId="LiveId" clId="{0400FA1F-893F-4A48-A003-F3F1A3E0D6CC}" dt="2020-03-29T23:46:32.679" v="29" actId="26606"/>
        <pc:sldMasterMkLst>
          <pc:docMk/>
          <pc:sldMasterMk cId="1093432353" sldId="2147484071"/>
        </pc:sldMasterMkLst>
        <pc:sldLayoutChg chg="add del">
          <pc:chgData name="feng dengkun" userId="3066a3827e5adb84" providerId="LiveId" clId="{0400FA1F-893F-4A48-A003-F3F1A3E0D6CC}" dt="2020-03-29T23:46:32.679" v="29" actId="26606"/>
          <pc:sldLayoutMkLst>
            <pc:docMk/>
            <pc:sldMasterMk cId="1093432353" sldId="2147484071"/>
            <pc:sldLayoutMk cId="814427832" sldId="2147484060"/>
          </pc:sldLayoutMkLst>
        </pc:sldLayoutChg>
        <pc:sldLayoutChg chg="add del">
          <pc:chgData name="feng dengkun" userId="3066a3827e5adb84" providerId="LiveId" clId="{0400FA1F-893F-4A48-A003-F3F1A3E0D6CC}" dt="2020-03-29T23:46:32.679" v="29" actId="26606"/>
          <pc:sldLayoutMkLst>
            <pc:docMk/>
            <pc:sldMasterMk cId="1093432353" sldId="2147484071"/>
            <pc:sldLayoutMk cId="2989547694" sldId="2147484061"/>
          </pc:sldLayoutMkLst>
        </pc:sldLayoutChg>
        <pc:sldLayoutChg chg="add del">
          <pc:chgData name="feng dengkun" userId="3066a3827e5adb84" providerId="LiveId" clId="{0400FA1F-893F-4A48-A003-F3F1A3E0D6CC}" dt="2020-03-29T23:46:32.679" v="29" actId="26606"/>
          <pc:sldLayoutMkLst>
            <pc:docMk/>
            <pc:sldMasterMk cId="1093432353" sldId="2147484071"/>
            <pc:sldLayoutMk cId="3121185130" sldId="2147484062"/>
          </pc:sldLayoutMkLst>
        </pc:sldLayoutChg>
        <pc:sldLayoutChg chg="add del">
          <pc:chgData name="feng dengkun" userId="3066a3827e5adb84" providerId="LiveId" clId="{0400FA1F-893F-4A48-A003-F3F1A3E0D6CC}" dt="2020-03-29T23:46:32.679" v="29" actId="26606"/>
          <pc:sldLayoutMkLst>
            <pc:docMk/>
            <pc:sldMasterMk cId="1093432353" sldId="2147484071"/>
            <pc:sldLayoutMk cId="1645870999" sldId="2147484063"/>
          </pc:sldLayoutMkLst>
        </pc:sldLayoutChg>
        <pc:sldLayoutChg chg="add del">
          <pc:chgData name="feng dengkun" userId="3066a3827e5adb84" providerId="LiveId" clId="{0400FA1F-893F-4A48-A003-F3F1A3E0D6CC}" dt="2020-03-29T23:46:32.679" v="29" actId="26606"/>
          <pc:sldLayoutMkLst>
            <pc:docMk/>
            <pc:sldMasterMk cId="1093432353" sldId="2147484071"/>
            <pc:sldLayoutMk cId="3870839566" sldId="2147484064"/>
          </pc:sldLayoutMkLst>
        </pc:sldLayoutChg>
        <pc:sldLayoutChg chg="add del">
          <pc:chgData name="feng dengkun" userId="3066a3827e5adb84" providerId="LiveId" clId="{0400FA1F-893F-4A48-A003-F3F1A3E0D6CC}" dt="2020-03-29T23:46:32.679" v="29" actId="26606"/>
          <pc:sldLayoutMkLst>
            <pc:docMk/>
            <pc:sldMasterMk cId="1093432353" sldId="2147484071"/>
            <pc:sldLayoutMk cId="3798568287" sldId="2147484065"/>
          </pc:sldLayoutMkLst>
        </pc:sldLayoutChg>
        <pc:sldLayoutChg chg="add del">
          <pc:chgData name="feng dengkun" userId="3066a3827e5adb84" providerId="LiveId" clId="{0400FA1F-893F-4A48-A003-F3F1A3E0D6CC}" dt="2020-03-29T23:46:32.679" v="29" actId="26606"/>
          <pc:sldLayoutMkLst>
            <pc:docMk/>
            <pc:sldMasterMk cId="1093432353" sldId="2147484071"/>
            <pc:sldLayoutMk cId="2426110223" sldId="2147484066"/>
          </pc:sldLayoutMkLst>
        </pc:sldLayoutChg>
        <pc:sldLayoutChg chg="add del">
          <pc:chgData name="feng dengkun" userId="3066a3827e5adb84" providerId="LiveId" clId="{0400FA1F-893F-4A48-A003-F3F1A3E0D6CC}" dt="2020-03-29T23:46:32.679" v="29" actId="26606"/>
          <pc:sldLayoutMkLst>
            <pc:docMk/>
            <pc:sldMasterMk cId="1093432353" sldId="2147484071"/>
            <pc:sldLayoutMk cId="1861241208" sldId="2147484067"/>
          </pc:sldLayoutMkLst>
        </pc:sldLayoutChg>
        <pc:sldLayoutChg chg="add del">
          <pc:chgData name="feng dengkun" userId="3066a3827e5adb84" providerId="LiveId" clId="{0400FA1F-893F-4A48-A003-F3F1A3E0D6CC}" dt="2020-03-29T23:46:32.679" v="29" actId="26606"/>
          <pc:sldLayoutMkLst>
            <pc:docMk/>
            <pc:sldMasterMk cId="1093432353" sldId="2147484071"/>
            <pc:sldLayoutMk cId="1921392887" sldId="2147484068"/>
          </pc:sldLayoutMkLst>
        </pc:sldLayoutChg>
        <pc:sldLayoutChg chg="add del">
          <pc:chgData name="feng dengkun" userId="3066a3827e5adb84" providerId="LiveId" clId="{0400FA1F-893F-4A48-A003-F3F1A3E0D6CC}" dt="2020-03-29T23:46:32.679" v="29" actId="26606"/>
          <pc:sldLayoutMkLst>
            <pc:docMk/>
            <pc:sldMasterMk cId="1093432353" sldId="2147484071"/>
            <pc:sldLayoutMk cId="2743790544" sldId="2147484069"/>
          </pc:sldLayoutMkLst>
        </pc:sldLayoutChg>
        <pc:sldLayoutChg chg="add del">
          <pc:chgData name="feng dengkun" userId="3066a3827e5adb84" providerId="LiveId" clId="{0400FA1F-893F-4A48-A003-F3F1A3E0D6CC}" dt="2020-03-29T23:46:32.679" v="29" actId="26606"/>
          <pc:sldLayoutMkLst>
            <pc:docMk/>
            <pc:sldMasterMk cId="1093432353" sldId="2147484071"/>
            <pc:sldLayoutMk cId="4189506922" sldId="2147484070"/>
          </pc:sldLayoutMkLst>
        </pc:sldLayoutChg>
      </pc:sldMasterChg>
      <pc:sldMasterChg chg="add del addSldLayout delSldLayout">
        <pc:chgData name="feng dengkun" userId="3066a3827e5adb84" providerId="LiveId" clId="{0400FA1F-893F-4A48-A003-F3F1A3E0D6CC}" dt="2020-03-29T23:46:32.780" v="30" actId="26606"/>
        <pc:sldMasterMkLst>
          <pc:docMk/>
          <pc:sldMasterMk cId="2855181101" sldId="2147484084"/>
        </pc:sldMasterMkLst>
        <pc:sldLayoutChg chg="add del">
          <pc:chgData name="feng dengkun" userId="3066a3827e5adb84" providerId="LiveId" clId="{0400FA1F-893F-4A48-A003-F3F1A3E0D6CC}" dt="2020-03-29T23:46:32.780" v="30" actId="26606"/>
          <pc:sldLayoutMkLst>
            <pc:docMk/>
            <pc:sldMasterMk cId="2855181101" sldId="2147484084"/>
            <pc:sldLayoutMk cId="359633694" sldId="2147484073"/>
          </pc:sldLayoutMkLst>
        </pc:sldLayoutChg>
        <pc:sldLayoutChg chg="add del">
          <pc:chgData name="feng dengkun" userId="3066a3827e5adb84" providerId="LiveId" clId="{0400FA1F-893F-4A48-A003-F3F1A3E0D6CC}" dt="2020-03-29T23:46:32.780" v="30" actId="26606"/>
          <pc:sldLayoutMkLst>
            <pc:docMk/>
            <pc:sldMasterMk cId="2855181101" sldId="2147484084"/>
            <pc:sldLayoutMk cId="484062531" sldId="2147484074"/>
          </pc:sldLayoutMkLst>
        </pc:sldLayoutChg>
        <pc:sldLayoutChg chg="add del">
          <pc:chgData name="feng dengkun" userId="3066a3827e5adb84" providerId="LiveId" clId="{0400FA1F-893F-4A48-A003-F3F1A3E0D6CC}" dt="2020-03-29T23:46:32.780" v="30" actId="26606"/>
          <pc:sldLayoutMkLst>
            <pc:docMk/>
            <pc:sldMasterMk cId="2855181101" sldId="2147484084"/>
            <pc:sldLayoutMk cId="2633848662" sldId="2147484075"/>
          </pc:sldLayoutMkLst>
        </pc:sldLayoutChg>
        <pc:sldLayoutChg chg="add del">
          <pc:chgData name="feng dengkun" userId="3066a3827e5adb84" providerId="LiveId" clId="{0400FA1F-893F-4A48-A003-F3F1A3E0D6CC}" dt="2020-03-29T23:46:32.780" v="30" actId="26606"/>
          <pc:sldLayoutMkLst>
            <pc:docMk/>
            <pc:sldMasterMk cId="2855181101" sldId="2147484084"/>
            <pc:sldLayoutMk cId="3057093161" sldId="2147484076"/>
          </pc:sldLayoutMkLst>
        </pc:sldLayoutChg>
        <pc:sldLayoutChg chg="add del">
          <pc:chgData name="feng dengkun" userId="3066a3827e5adb84" providerId="LiveId" clId="{0400FA1F-893F-4A48-A003-F3F1A3E0D6CC}" dt="2020-03-29T23:46:32.780" v="30" actId="26606"/>
          <pc:sldLayoutMkLst>
            <pc:docMk/>
            <pc:sldMasterMk cId="2855181101" sldId="2147484084"/>
            <pc:sldLayoutMk cId="4125999750" sldId="2147484077"/>
          </pc:sldLayoutMkLst>
        </pc:sldLayoutChg>
        <pc:sldLayoutChg chg="add del">
          <pc:chgData name="feng dengkun" userId="3066a3827e5adb84" providerId="LiveId" clId="{0400FA1F-893F-4A48-A003-F3F1A3E0D6CC}" dt="2020-03-29T23:46:32.780" v="30" actId="26606"/>
          <pc:sldLayoutMkLst>
            <pc:docMk/>
            <pc:sldMasterMk cId="2855181101" sldId="2147484084"/>
            <pc:sldLayoutMk cId="149125884" sldId="2147484078"/>
          </pc:sldLayoutMkLst>
        </pc:sldLayoutChg>
        <pc:sldLayoutChg chg="add del">
          <pc:chgData name="feng dengkun" userId="3066a3827e5adb84" providerId="LiveId" clId="{0400FA1F-893F-4A48-A003-F3F1A3E0D6CC}" dt="2020-03-29T23:46:32.780" v="30" actId="26606"/>
          <pc:sldLayoutMkLst>
            <pc:docMk/>
            <pc:sldMasterMk cId="2855181101" sldId="2147484084"/>
            <pc:sldLayoutMk cId="2812355736" sldId="2147484079"/>
          </pc:sldLayoutMkLst>
        </pc:sldLayoutChg>
        <pc:sldLayoutChg chg="add del">
          <pc:chgData name="feng dengkun" userId="3066a3827e5adb84" providerId="LiveId" clId="{0400FA1F-893F-4A48-A003-F3F1A3E0D6CC}" dt="2020-03-29T23:46:32.780" v="30" actId="26606"/>
          <pc:sldLayoutMkLst>
            <pc:docMk/>
            <pc:sldMasterMk cId="2855181101" sldId="2147484084"/>
            <pc:sldLayoutMk cId="2720746132" sldId="2147484080"/>
          </pc:sldLayoutMkLst>
        </pc:sldLayoutChg>
        <pc:sldLayoutChg chg="add del">
          <pc:chgData name="feng dengkun" userId="3066a3827e5adb84" providerId="LiveId" clId="{0400FA1F-893F-4A48-A003-F3F1A3E0D6CC}" dt="2020-03-29T23:46:32.780" v="30" actId="26606"/>
          <pc:sldLayoutMkLst>
            <pc:docMk/>
            <pc:sldMasterMk cId="2855181101" sldId="2147484084"/>
            <pc:sldLayoutMk cId="734210795" sldId="2147484081"/>
          </pc:sldLayoutMkLst>
        </pc:sldLayoutChg>
        <pc:sldLayoutChg chg="add del">
          <pc:chgData name="feng dengkun" userId="3066a3827e5adb84" providerId="LiveId" clId="{0400FA1F-893F-4A48-A003-F3F1A3E0D6CC}" dt="2020-03-29T23:46:32.780" v="30" actId="26606"/>
          <pc:sldLayoutMkLst>
            <pc:docMk/>
            <pc:sldMasterMk cId="2855181101" sldId="2147484084"/>
            <pc:sldLayoutMk cId="1803119478" sldId="2147484082"/>
          </pc:sldLayoutMkLst>
        </pc:sldLayoutChg>
        <pc:sldLayoutChg chg="add del">
          <pc:chgData name="feng dengkun" userId="3066a3827e5adb84" providerId="LiveId" clId="{0400FA1F-893F-4A48-A003-F3F1A3E0D6CC}" dt="2020-03-29T23:46:32.780" v="30" actId="26606"/>
          <pc:sldLayoutMkLst>
            <pc:docMk/>
            <pc:sldMasterMk cId="2855181101" sldId="2147484084"/>
            <pc:sldLayoutMk cId="238297905" sldId="2147484083"/>
          </pc:sldLayoutMkLst>
        </pc:sldLayoutChg>
      </pc:sldMasterChg>
      <pc:sldMasterChg chg="add del addSldLayout delSldLayout">
        <pc:chgData name="feng dengkun" userId="3066a3827e5adb84" providerId="LiveId" clId="{0400FA1F-893F-4A48-A003-F3F1A3E0D6CC}" dt="2020-03-29T23:48:16.116" v="58" actId="26606"/>
        <pc:sldMasterMkLst>
          <pc:docMk/>
          <pc:sldMasterMk cId="56192626" sldId="2147484133"/>
        </pc:sldMasterMkLst>
        <pc:sldLayoutChg chg="add del">
          <pc:chgData name="feng dengkun" userId="3066a3827e5adb84" providerId="LiveId" clId="{0400FA1F-893F-4A48-A003-F3F1A3E0D6CC}" dt="2020-03-29T23:48:16.116" v="58" actId="26606"/>
          <pc:sldLayoutMkLst>
            <pc:docMk/>
            <pc:sldMasterMk cId="56192626" sldId="2147484133"/>
            <pc:sldLayoutMk cId="2421585629" sldId="2147484134"/>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514448536" sldId="2147484135"/>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210960462" sldId="2147484136"/>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1087548537" sldId="2147484137"/>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3886176278" sldId="2147484138"/>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1912924797" sldId="2147484139"/>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2178322293" sldId="2147484140"/>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4100106227" sldId="2147484141"/>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1546860991" sldId="2147484142"/>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4113573092" sldId="2147484143"/>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622958617" sldId="2147484144"/>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1751559799" sldId="2147484145"/>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1328541881" sldId="2147484146"/>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1130491953" sldId="2147484147"/>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4262309788" sldId="2147484148"/>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462024493" sldId="2147484149"/>
          </pc:sldLayoutMkLst>
        </pc:sldLayoutChg>
        <pc:sldLayoutChg chg="add del">
          <pc:chgData name="feng dengkun" userId="3066a3827e5adb84" providerId="LiveId" clId="{0400FA1F-893F-4A48-A003-F3F1A3E0D6CC}" dt="2020-03-29T23:48:16.116" v="58" actId="26606"/>
          <pc:sldLayoutMkLst>
            <pc:docMk/>
            <pc:sldMasterMk cId="56192626" sldId="2147484133"/>
            <pc:sldLayoutMk cId="3916469907" sldId="2147484150"/>
          </pc:sldLayoutMkLst>
        </pc:sldLayoutChg>
      </pc:sldMasterChg>
      <pc:sldMasterChg chg="add replId addSldLayout">
        <pc:chgData name="feng dengkun" userId="3066a3827e5adb84" providerId="LiveId" clId="{0400FA1F-893F-4A48-A003-F3F1A3E0D6CC}" dt="2020-03-29T23:48:16.116" v="58" actId="26606"/>
        <pc:sldMasterMkLst>
          <pc:docMk/>
          <pc:sldMasterMk cId="539644754" sldId="2147484151"/>
        </pc:sldMasterMkLst>
        <pc:sldLayoutChg chg="add replId">
          <pc:chgData name="feng dengkun" userId="3066a3827e5adb84" providerId="LiveId" clId="{0400FA1F-893F-4A48-A003-F3F1A3E0D6CC}" dt="2020-03-29T23:48:16.116" v="58" actId="26606"/>
          <pc:sldLayoutMkLst>
            <pc:docMk/>
            <pc:sldMasterMk cId="539644754" sldId="2147484151"/>
            <pc:sldLayoutMk cId="2747869555" sldId="2147484152"/>
          </pc:sldLayoutMkLst>
        </pc:sldLayoutChg>
        <pc:sldLayoutChg chg="add replId">
          <pc:chgData name="feng dengkun" userId="3066a3827e5adb84" providerId="LiveId" clId="{0400FA1F-893F-4A48-A003-F3F1A3E0D6CC}" dt="2020-03-29T23:48:16.116" v="58" actId="26606"/>
          <pc:sldLayoutMkLst>
            <pc:docMk/>
            <pc:sldMasterMk cId="539644754" sldId="2147484151"/>
            <pc:sldLayoutMk cId="4221202185" sldId="2147484153"/>
          </pc:sldLayoutMkLst>
        </pc:sldLayoutChg>
        <pc:sldLayoutChg chg="add replId">
          <pc:chgData name="feng dengkun" userId="3066a3827e5adb84" providerId="LiveId" clId="{0400FA1F-893F-4A48-A003-F3F1A3E0D6CC}" dt="2020-03-29T23:48:16.116" v="58" actId="26606"/>
          <pc:sldLayoutMkLst>
            <pc:docMk/>
            <pc:sldMasterMk cId="539644754" sldId="2147484151"/>
            <pc:sldLayoutMk cId="3839141717" sldId="2147484154"/>
          </pc:sldLayoutMkLst>
        </pc:sldLayoutChg>
        <pc:sldLayoutChg chg="add replId">
          <pc:chgData name="feng dengkun" userId="3066a3827e5adb84" providerId="LiveId" clId="{0400FA1F-893F-4A48-A003-F3F1A3E0D6CC}" dt="2020-03-29T23:48:16.116" v="58" actId="26606"/>
          <pc:sldLayoutMkLst>
            <pc:docMk/>
            <pc:sldMasterMk cId="539644754" sldId="2147484151"/>
            <pc:sldLayoutMk cId="4231207366" sldId="2147484155"/>
          </pc:sldLayoutMkLst>
        </pc:sldLayoutChg>
        <pc:sldLayoutChg chg="add replId">
          <pc:chgData name="feng dengkun" userId="3066a3827e5adb84" providerId="LiveId" clId="{0400FA1F-893F-4A48-A003-F3F1A3E0D6CC}" dt="2020-03-29T23:48:16.116" v="58" actId="26606"/>
          <pc:sldLayoutMkLst>
            <pc:docMk/>
            <pc:sldMasterMk cId="539644754" sldId="2147484151"/>
            <pc:sldLayoutMk cId="2833664448" sldId="2147484156"/>
          </pc:sldLayoutMkLst>
        </pc:sldLayoutChg>
        <pc:sldLayoutChg chg="add replId">
          <pc:chgData name="feng dengkun" userId="3066a3827e5adb84" providerId="LiveId" clId="{0400FA1F-893F-4A48-A003-F3F1A3E0D6CC}" dt="2020-03-29T23:48:16.116" v="58" actId="26606"/>
          <pc:sldLayoutMkLst>
            <pc:docMk/>
            <pc:sldMasterMk cId="539644754" sldId="2147484151"/>
            <pc:sldLayoutMk cId="4210674380" sldId="2147484157"/>
          </pc:sldLayoutMkLst>
        </pc:sldLayoutChg>
        <pc:sldLayoutChg chg="add replId">
          <pc:chgData name="feng dengkun" userId="3066a3827e5adb84" providerId="LiveId" clId="{0400FA1F-893F-4A48-A003-F3F1A3E0D6CC}" dt="2020-03-29T23:48:16.116" v="58" actId="26606"/>
          <pc:sldLayoutMkLst>
            <pc:docMk/>
            <pc:sldMasterMk cId="539644754" sldId="2147484151"/>
            <pc:sldLayoutMk cId="3577805110" sldId="2147484158"/>
          </pc:sldLayoutMkLst>
        </pc:sldLayoutChg>
        <pc:sldLayoutChg chg="add replId">
          <pc:chgData name="feng dengkun" userId="3066a3827e5adb84" providerId="LiveId" clId="{0400FA1F-893F-4A48-A003-F3F1A3E0D6CC}" dt="2020-03-29T23:48:16.116" v="58" actId="26606"/>
          <pc:sldLayoutMkLst>
            <pc:docMk/>
            <pc:sldMasterMk cId="539644754" sldId="2147484151"/>
            <pc:sldLayoutMk cId="3524350528" sldId="2147484159"/>
          </pc:sldLayoutMkLst>
        </pc:sldLayoutChg>
        <pc:sldLayoutChg chg="add replId">
          <pc:chgData name="feng dengkun" userId="3066a3827e5adb84" providerId="LiveId" clId="{0400FA1F-893F-4A48-A003-F3F1A3E0D6CC}" dt="2020-03-29T23:48:16.116" v="58" actId="26606"/>
          <pc:sldLayoutMkLst>
            <pc:docMk/>
            <pc:sldMasterMk cId="539644754" sldId="2147484151"/>
            <pc:sldLayoutMk cId="3359387646" sldId="2147484160"/>
          </pc:sldLayoutMkLst>
        </pc:sldLayoutChg>
        <pc:sldLayoutChg chg="add replId">
          <pc:chgData name="feng dengkun" userId="3066a3827e5adb84" providerId="LiveId" clId="{0400FA1F-893F-4A48-A003-F3F1A3E0D6CC}" dt="2020-03-29T23:48:16.116" v="58" actId="26606"/>
          <pc:sldLayoutMkLst>
            <pc:docMk/>
            <pc:sldMasterMk cId="539644754" sldId="2147484151"/>
            <pc:sldLayoutMk cId="3541938186" sldId="2147484161"/>
          </pc:sldLayoutMkLst>
        </pc:sldLayoutChg>
        <pc:sldLayoutChg chg="add replId">
          <pc:chgData name="feng dengkun" userId="3066a3827e5adb84" providerId="LiveId" clId="{0400FA1F-893F-4A48-A003-F3F1A3E0D6CC}" dt="2020-03-29T23:48:16.116" v="58" actId="26606"/>
          <pc:sldLayoutMkLst>
            <pc:docMk/>
            <pc:sldMasterMk cId="539644754" sldId="2147484151"/>
            <pc:sldLayoutMk cId="595910798" sldId="2147484162"/>
          </pc:sldLayoutMkLst>
        </pc:sldLayoutChg>
      </pc:sldMasterChg>
      <pc:sldMasterChg chg="add del addSldLayout delSldLayout">
        <pc:chgData name="feng dengkun" userId="3066a3827e5adb84" providerId="LiveId" clId="{0400FA1F-893F-4A48-A003-F3F1A3E0D6CC}" dt="2020-03-29T23:48:05.656" v="45" actId="26606"/>
        <pc:sldMasterMkLst>
          <pc:docMk/>
          <pc:sldMasterMk cId="177257414" sldId="2147484158"/>
        </pc:sldMasterMkLst>
        <pc:sldLayoutChg chg="add del">
          <pc:chgData name="feng dengkun" userId="3066a3827e5adb84" providerId="LiveId" clId="{0400FA1F-893F-4A48-A003-F3F1A3E0D6CC}" dt="2020-03-29T23:48:05.656" v="45" actId="26606"/>
          <pc:sldLayoutMkLst>
            <pc:docMk/>
            <pc:sldMasterMk cId="177257414" sldId="2147484158"/>
            <pc:sldLayoutMk cId="3512589362" sldId="2147484151"/>
          </pc:sldLayoutMkLst>
        </pc:sldLayoutChg>
        <pc:sldLayoutChg chg="add del">
          <pc:chgData name="feng dengkun" userId="3066a3827e5adb84" providerId="LiveId" clId="{0400FA1F-893F-4A48-A003-F3F1A3E0D6CC}" dt="2020-03-29T23:48:05.656" v="45" actId="26606"/>
          <pc:sldLayoutMkLst>
            <pc:docMk/>
            <pc:sldMasterMk cId="177257414" sldId="2147484158"/>
            <pc:sldLayoutMk cId="2238069397" sldId="2147484152"/>
          </pc:sldLayoutMkLst>
        </pc:sldLayoutChg>
        <pc:sldLayoutChg chg="add del">
          <pc:chgData name="feng dengkun" userId="3066a3827e5adb84" providerId="LiveId" clId="{0400FA1F-893F-4A48-A003-F3F1A3E0D6CC}" dt="2020-03-29T23:48:05.656" v="45" actId="26606"/>
          <pc:sldLayoutMkLst>
            <pc:docMk/>
            <pc:sldMasterMk cId="177257414" sldId="2147484158"/>
            <pc:sldLayoutMk cId="1549945098" sldId="2147484153"/>
          </pc:sldLayoutMkLst>
        </pc:sldLayoutChg>
        <pc:sldLayoutChg chg="add del">
          <pc:chgData name="feng dengkun" userId="3066a3827e5adb84" providerId="LiveId" clId="{0400FA1F-893F-4A48-A003-F3F1A3E0D6CC}" dt="2020-03-29T23:48:05.656" v="45" actId="26606"/>
          <pc:sldLayoutMkLst>
            <pc:docMk/>
            <pc:sldMasterMk cId="177257414" sldId="2147484158"/>
            <pc:sldLayoutMk cId="3180155324" sldId="2147484154"/>
          </pc:sldLayoutMkLst>
        </pc:sldLayoutChg>
        <pc:sldLayoutChg chg="add del">
          <pc:chgData name="feng dengkun" userId="3066a3827e5adb84" providerId="LiveId" clId="{0400FA1F-893F-4A48-A003-F3F1A3E0D6CC}" dt="2020-03-29T23:48:05.656" v="45" actId="26606"/>
          <pc:sldLayoutMkLst>
            <pc:docMk/>
            <pc:sldMasterMk cId="177257414" sldId="2147484158"/>
            <pc:sldLayoutMk cId="1416469721" sldId="2147484155"/>
          </pc:sldLayoutMkLst>
        </pc:sldLayoutChg>
        <pc:sldLayoutChg chg="add del">
          <pc:chgData name="feng dengkun" userId="3066a3827e5adb84" providerId="LiveId" clId="{0400FA1F-893F-4A48-A003-F3F1A3E0D6CC}" dt="2020-03-29T23:48:05.656" v="45" actId="26606"/>
          <pc:sldLayoutMkLst>
            <pc:docMk/>
            <pc:sldMasterMk cId="177257414" sldId="2147484158"/>
            <pc:sldLayoutMk cId="2488618937" sldId="2147484156"/>
          </pc:sldLayoutMkLst>
        </pc:sldLayoutChg>
        <pc:sldLayoutChg chg="add del">
          <pc:chgData name="feng dengkun" userId="3066a3827e5adb84" providerId="LiveId" clId="{0400FA1F-893F-4A48-A003-F3F1A3E0D6CC}" dt="2020-03-29T23:48:05.656" v="45" actId="26606"/>
          <pc:sldLayoutMkLst>
            <pc:docMk/>
            <pc:sldMasterMk cId="177257414" sldId="2147484158"/>
            <pc:sldLayoutMk cId="3487928043" sldId="2147484157"/>
          </pc:sldLayoutMkLst>
        </pc:sldLayoutChg>
        <pc:sldLayoutChg chg="add del replId">
          <pc:chgData name="feng dengkun" userId="3066a3827e5adb84" providerId="LiveId" clId="{0400FA1F-893F-4A48-A003-F3F1A3E0D6CC}" dt="2020-03-29T23:48:05.656" v="45" actId="26606"/>
          <pc:sldLayoutMkLst>
            <pc:docMk/>
            <pc:sldMasterMk cId="177257414" sldId="2147484158"/>
            <pc:sldLayoutMk cId="2095555122" sldId="2147484159"/>
          </pc:sldLayoutMkLst>
        </pc:sldLayoutChg>
        <pc:sldLayoutChg chg="add del replId">
          <pc:chgData name="feng dengkun" userId="3066a3827e5adb84" providerId="LiveId" clId="{0400FA1F-893F-4A48-A003-F3F1A3E0D6CC}" dt="2020-03-29T23:48:05.656" v="45" actId="26606"/>
          <pc:sldLayoutMkLst>
            <pc:docMk/>
            <pc:sldMasterMk cId="177257414" sldId="2147484158"/>
            <pc:sldLayoutMk cId="2285077549" sldId="2147484160"/>
          </pc:sldLayoutMkLst>
        </pc:sldLayoutChg>
        <pc:sldLayoutChg chg="add del replId">
          <pc:chgData name="feng dengkun" userId="3066a3827e5adb84" providerId="LiveId" clId="{0400FA1F-893F-4A48-A003-F3F1A3E0D6CC}" dt="2020-03-29T23:48:05.656" v="45" actId="26606"/>
          <pc:sldLayoutMkLst>
            <pc:docMk/>
            <pc:sldMasterMk cId="177257414" sldId="2147484158"/>
            <pc:sldLayoutMk cId="803570954" sldId="2147484161"/>
          </pc:sldLayoutMkLst>
        </pc:sldLayoutChg>
        <pc:sldLayoutChg chg="add del replId">
          <pc:chgData name="feng dengkun" userId="3066a3827e5adb84" providerId="LiveId" clId="{0400FA1F-893F-4A48-A003-F3F1A3E0D6CC}" dt="2020-03-29T23:48:05.656" v="45" actId="26606"/>
          <pc:sldLayoutMkLst>
            <pc:docMk/>
            <pc:sldMasterMk cId="177257414" sldId="2147484158"/>
            <pc:sldLayoutMk cId="117486866" sldId="2147484162"/>
          </pc:sldLayoutMkLst>
        </pc:sldLayoutChg>
      </pc:sldMasterChg>
      <pc:sldMasterChg chg="add del addSldLayout delSldLayout">
        <pc:chgData name="feng dengkun" userId="3066a3827e5adb84" providerId="LiveId" clId="{0400FA1F-893F-4A48-A003-F3F1A3E0D6CC}" dt="2020-03-29T23:48:04.763" v="43" actId="26606"/>
        <pc:sldMasterMkLst>
          <pc:docMk/>
          <pc:sldMasterMk cId="364681626" sldId="2147484171"/>
        </pc:sldMasterMkLst>
        <pc:sldLayoutChg chg="add del">
          <pc:chgData name="feng dengkun" userId="3066a3827e5adb84" providerId="LiveId" clId="{0400FA1F-893F-4A48-A003-F3F1A3E0D6CC}" dt="2020-03-29T23:48:04.763" v="43" actId="26606"/>
          <pc:sldLayoutMkLst>
            <pc:docMk/>
            <pc:sldMasterMk cId="364681626" sldId="2147484171"/>
            <pc:sldLayoutMk cId="417650297" sldId="2147484160"/>
          </pc:sldLayoutMkLst>
        </pc:sldLayoutChg>
        <pc:sldLayoutChg chg="add del">
          <pc:chgData name="feng dengkun" userId="3066a3827e5adb84" providerId="LiveId" clId="{0400FA1F-893F-4A48-A003-F3F1A3E0D6CC}" dt="2020-03-29T23:48:04.763" v="43" actId="26606"/>
          <pc:sldLayoutMkLst>
            <pc:docMk/>
            <pc:sldMasterMk cId="364681626" sldId="2147484171"/>
            <pc:sldLayoutMk cId="589299925" sldId="2147484161"/>
          </pc:sldLayoutMkLst>
        </pc:sldLayoutChg>
        <pc:sldLayoutChg chg="add del">
          <pc:chgData name="feng dengkun" userId="3066a3827e5adb84" providerId="LiveId" clId="{0400FA1F-893F-4A48-A003-F3F1A3E0D6CC}" dt="2020-03-29T23:48:04.763" v="43" actId="26606"/>
          <pc:sldLayoutMkLst>
            <pc:docMk/>
            <pc:sldMasterMk cId="364681626" sldId="2147484171"/>
            <pc:sldLayoutMk cId="3947443732" sldId="2147484162"/>
          </pc:sldLayoutMkLst>
        </pc:sldLayoutChg>
        <pc:sldLayoutChg chg="add del">
          <pc:chgData name="feng dengkun" userId="3066a3827e5adb84" providerId="LiveId" clId="{0400FA1F-893F-4A48-A003-F3F1A3E0D6CC}" dt="2020-03-29T23:48:04.763" v="43" actId="26606"/>
          <pc:sldLayoutMkLst>
            <pc:docMk/>
            <pc:sldMasterMk cId="364681626" sldId="2147484171"/>
            <pc:sldLayoutMk cId="1816635938" sldId="2147484163"/>
          </pc:sldLayoutMkLst>
        </pc:sldLayoutChg>
        <pc:sldLayoutChg chg="add del">
          <pc:chgData name="feng dengkun" userId="3066a3827e5adb84" providerId="LiveId" clId="{0400FA1F-893F-4A48-A003-F3F1A3E0D6CC}" dt="2020-03-29T23:48:04.763" v="43" actId="26606"/>
          <pc:sldLayoutMkLst>
            <pc:docMk/>
            <pc:sldMasterMk cId="364681626" sldId="2147484171"/>
            <pc:sldLayoutMk cId="1376456498" sldId="2147484164"/>
          </pc:sldLayoutMkLst>
        </pc:sldLayoutChg>
        <pc:sldLayoutChg chg="add del">
          <pc:chgData name="feng dengkun" userId="3066a3827e5adb84" providerId="LiveId" clId="{0400FA1F-893F-4A48-A003-F3F1A3E0D6CC}" dt="2020-03-29T23:48:04.763" v="43" actId="26606"/>
          <pc:sldLayoutMkLst>
            <pc:docMk/>
            <pc:sldMasterMk cId="364681626" sldId="2147484171"/>
            <pc:sldLayoutMk cId="3947464128" sldId="2147484165"/>
          </pc:sldLayoutMkLst>
        </pc:sldLayoutChg>
        <pc:sldLayoutChg chg="add del">
          <pc:chgData name="feng dengkun" userId="3066a3827e5adb84" providerId="LiveId" clId="{0400FA1F-893F-4A48-A003-F3F1A3E0D6CC}" dt="2020-03-29T23:48:04.763" v="43" actId="26606"/>
          <pc:sldLayoutMkLst>
            <pc:docMk/>
            <pc:sldMasterMk cId="364681626" sldId="2147484171"/>
            <pc:sldLayoutMk cId="2418884620" sldId="2147484166"/>
          </pc:sldLayoutMkLst>
        </pc:sldLayoutChg>
        <pc:sldLayoutChg chg="add del">
          <pc:chgData name="feng dengkun" userId="3066a3827e5adb84" providerId="LiveId" clId="{0400FA1F-893F-4A48-A003-F3F1A3E0D6CC}" dt="2020-03-29T23:48:04.763" v="43" actId="26606"/>
          <pc:sldLayoutMkLst>
            <pc:docMk/>
            <pc:sldMasterMk cId="364681626" sldId="2147484171"/>
            <pc:sldLayoutMk cId="434197214" sldId="2147484167"/>
          </pc:sldLayoutMkLst>
        </pc:sldLayoutChg>
        <pc:sldLayoutChg chg="add del">
          <pc:chgData name="feng dengkun" userId="3066a3827e5adb84" providerId="LiveId" clId="{0400FA1F-893F-4A48-A003-F3F1A3E0D6CC}" dt="2020-03-29T23:48:04.763" v="43" actId="26606"/>
          <pc:sldLayoutMkLst>
            <pc:docMk/>
            <pc:sldMasterMk cId="364681626" sldId="2147484171"/>
            <pc:sldLayoutMk cId="3845877707" sldId="2147484168"/>
          </pc:sldLayoutMkLst>
        </pc:sldLayoutChg>
        <pc:sldLayoutChg chg="add del">
          <pc:chgData name="feng dengkun" userId="3066a3827e5adb84" providerId="LiveId" clId="{0400FA1F-893F-4A48-A003-F3F1A3E0D6CC}" dt="2020-03-29T23:48:04.763" v="43" actId="26606"/>
          <pc:sldLayoutMkLst>
            <pc:docMk/>
            <pc:sldMasterMk cId="364681626" sldId="2147484171"/>
            <pc:sldLayoutMk cId="423655338" sldId="2147484169"/>
          </pc:sldLayoutMkLst>
        </pc:sldLayoutChg>
        <pc:sldLayoutChg chg="add del">
          <pc:chgData name="feng dengkun" userId="3066a3827e5adb84" providerId="LiveId" clId="{0400FA1F-893F-4A48-A003-F3F1A3E0D6CC}" dt="2020-03-29T23:48:04.763" v="43" actId="26606"/>
          <pc:sldLayoutMkLst>
            <pc:docMk/>
            <pc:sldMasterMk cId="364681626" sldId="2147484171"/>
            <pc:sldLayoutMk cId="349390133" sldId="2147484170"/>
          </pc:sldLayoutMkLst>
        </pc:sldLayoutChg>
      </pc:sldMasterChg>
      <pc:sldMasterChg chg="add del addSldLayout delSldLayout">
        <pc:chgData name="feng dengkun" userId="3066a3827e5adb84" providerId="LiveId" clId="{0400FA1F-893F-4A48-A003-F3F1A3E0D6CC}" dt="2020-03-29T23:48:11.178" v="55" actId="26606"/>
        <pc:sldMasterMkLst>
          <pc:docMk/>
          <pc:sldMasterMk cId="2312194868" sldId="2147484185"/>
        </pc:sldMasterMkLst>
        <pc:sldLayoutChg chg="add del">
          <pc:chgData name="feng dengkun" userId="3066a3827e5adb84" providerId="LiveId" clId="{0400FA1F-893F-4A48-A003-F3F1A3E0D6CC}" dt="2020-03-29T23:48:11.178" v="55" actId="26606"/>
          <pc:sldLayoutMkLst>
            <pc:docMk/>
            <pc:sldMasterMk cId="2312194868" sldId="2147484185"/>
            <pc:sldLayoutMk cId="175899469" sldId="2147484173"/>
          </pc:sldLayoutMkLst>
        </pc:sldLayoutChg>
        <pc:sldLayoutChg chg="add del">
          <pc:chgData name="feng dengkun" userId="3066a3827e5adb84" providerId="LiveId" clId="{0400FA1F-893F-4A48-A003-F3F1A3E0D6CC}" dt="2020-03-29T23:48:11.178" v="55" actId="26606"/>
          <pc:sldLayoutMkLst>
            <pc:docMk/>
            <pc:sldMasterMk cId="2312194868" sldId="2147484185"/>
            <pc:sldLayoutMk cId="1619418919" sldId="2147484174"/>
          </pc:sldLayoutMkLst>
        </pc:sldLayoutChg>
        <pc:sldLayoutChg chg="add del">
          <pc:chgData name="feng dengkun" userId="3066a3827e5adb84" providerId="LiveId" clId="{0400FA1F-893F-4A48-A003-F3F1A3E0D6CC}" dt="2020-03-29T23:48:11.178" v="55" actId="26606"/>
          <pc:sldLayoutMkLst>
            <pc:docMk/>
            <pc:sldMasterMk cId="2312194868" sldId="2147484185"/>
            <pc:sldLayoutMk cId="1874294862" sldId="2147484175"/>
          </pc:sldLayoutMkLst>
        </pc:sldLayoutChg>
        <pc:sldLayoutChg chg="add del">
          <pc:chgData name="feng dengkun" userId="3066a3827e5adb84" providerId="LiveId" clId="{0400FA1F-893F-4A48-A003-F3F1A3E0D6CC}" dt="2020-03-29T23:48:11.178" v="55" actId="26606"/>
          <pc:sldLayoutMkLst>
            <pc:docMk/>
            <pc:sldMasterMk cId="2312194868" sldId="2147484185"/>
            <pc:sldLayoutMk cId="2395916825" sldId="2147484176"/>
          </pc:sldLayoutMkLst>
        </pc:sldLayoutChg>
        <pc:sldLayoutChg chg="add del">
          <pc:chgData name="feng dengkun" userId="3066a3827e5adb84" providerId="LiveId" clId="{0400FA1F-893F-4A48-A003-F3F1A3E0D6CC}" dt="2020-03-29T23:48:11.178" v="55" actId="26606"/>
          <pc:sldLayoutMkLst>
            <pc:docMk/>
            <pc:sldMasterMk cId="2312194868" sldId="2147484185"/>
            <pc:sldLayoutMk cId="2083264572" sldId="2147484177"/>
          </pc:sldLayoutMkLst>
        </pc:sldLayoutChg>
        <pc:sldLayoutChg chg="add del">
          <pc:chgData name="feng dengkun" userId="3066a3827e5adb84" providerId="LiveId" clId="{0400FA1F-893F-4A48-A003-F3F1A3E0D6CC}" dt="2020-03-29T23:48:11.178" v="55" actId="26606"/>
          <pc:sldLayoutMkLst>
            <pc:docMk/>
            <pc:sldMasterMk cId="2312194868" sldId="2147484185"/>
            <pc:sldLayoutMk cId="3986322135" sldId="2147484178"/>
          </pc:sldLayoutMkLst>
        </pc:sldLayoutChg>
        <pc:sldLayoutChg chg="add del">
          <pc:chgData name="feng dengkun" userId="3066a3827e5adb84" providerId="LiveId" clId="{0400FA1F-893F-4A48-A003-F3F1A3E0D6CC}" dt="2020-03-29T23:48:11.178" v="55" actId="26606"/>
          <pc:sldLayoutMkLst>
            <pc:docMk/>
            <pc:sldMasterMk cId="2312194868" sldId="2147484185"/>
            <pc:sldLayoutMk cId="3498991536" sldId="2147484179"/>
          </pc:sldLayoutMkLst>
        </pc:sldLayoutChg>
        <pc:sldLayoutChg chg="add del">
          <pc:chgData name="feng dengkun" userId="3066a3827e5adb84" providerId="LiveId" clId="{0400FA1F-893F-4A48-A003-F3F1A3E0D6CC}" dt="2020-03-29T23:48:11.178" v="55" actId="26606"/>
          <pc:sldLayoutMkLst>
            <pc:docMk/>
            <pc:sldMasterMk cId="2312194868" sldId="2147484185"/>
            <pc:sldLayoutMk cId="1579486803" sldId="2147484180"/>
          </pc:sldLayoutMkLst>
        </pc:sldLayoutChg>
        <pc:sldLayoutChg chg="add del">
          <pc:chgData name="feng dengkun" userId="3066a3827e5adb84" providerId="LiveId" clId="{0400FA1F-893F-4A48-A003-F3F1A3E0D6CC}" dt="2020-03-29T23:48:11.178" v="55" actId="26606"/>
          <pc:sldLayoutMkLst>
            <pc:docMk/>
            <pc:sldMasterMk cId="2312194868" sldId="2147484185"/>
            <pc:sldLayoutMk cId="2129466272" sldId="2147484181"/>
          </pc:sldLayoutMkLst>
        </pc:sldLayoutChg>
        <pc:sldLayoutChg chg="add del">
          <pc:chgData name="feng dengkun" userId="3066a3827e5adb84" providerId="LiveId" clId="{0400FA1F-893F-4A48-A003-F3F1A3E0D6CC}" dt="2020-03-29T23:48:11.178" v="55" actId="26606"/>
          <pc:sldLayoutMkLst>
            <pc:docMk/>
            <pc:sldMasterMk cId="2312194868" sldId="2147484185"/>
            <pc:sldLayoutMk cId="635267964" sldId="2147484182"/>
          </pc:sldLayoutMkLst>
        </pc:sldLayoutChg>
        <pc:sldLayoutChg chg="add del">
          <pc:chgData name="feng dengkun" userId="3066a3827e5adb84" providerId="LiveId" clId="{0400FA1F-893F-4A48-A003-F3F1A3E0D6CC}" dt="2020-03-29T23:48:11.178" v="55" actId="26606"/>
          <pc:sldLayoutMkLst>
            <pc:docMk/>
            <pc:sldMasterMk cId="2312194868" sldId="2147484185"/>
            <pc:sldLayoutMk cId="1883670261" sldId="2147484183"/>
          </pc:sldLayoutMkLst>
        </pc:sldLayoutChg>
        <pc:sldLayoutChg chg="add del">
          <pc:chgData name="feng dengkun" userId="3066a3827e5adb84" providerId="LiveId" clId="{0400FA1F-893F-4A48-A003-F3F1A3E0D6CC}" dt="2020-03-29T23:48:11.178" v="55" actId="26606"/>
          <pc:sldLayoutMkLst>
            <pc:docMk/>
            <pc:sldMasterMk cId="2312194868" sldId="2147484185"/>
            <pc:sldLayoutMk cId="1930455236" sldId="2147484184"/>
          </pc:sldLayoutMkLst>
        </pc:sldLayoutChg>
      </pc:sldMasterChg>
      <pc:sldMasterChg chg="add del addSldLayout delSldLayout">
        <pc:chgData name="feng dengkun" userId="3066a3827e5adb84" providerId="LiveId" clId="{0400FA1F-893F-4A48-A003-F3F1A3E0D6CC}" dt="2020-03-29T23:48:16.007" v="57" actId="26606"/>
        <pc:sldMasterMkLst>
          <pc:docMk/>
          <pc:sldMasterMk cId="3967059099" sldId="2147484198"/>
        </pc:sldMasterMkLst>
        <pc:sldLayoutChg chg="add del">
          <pc:chgData name="feng dengkun" userId="3066a3827e5adb84" providerId="LiveId" clId="{0400FA1F-893F-4A48-A003-F3F1A3E0D6CC}" dt="2020-03-29T23:48:16.007" v="57" actId="26606"/>
          <pc:sldLayoutMkLst>
            <pc:docMk/>
            <pc:sldMasterMk cId="3967059099" sldId="2147484198"/>
            <pc:sldLayoutMk cId="210090880" sldId="2147484187"/>
          </pc:sldLayoutMkLst>
        </pc:sldLayoutChg>
        <pc:sldLayoutChg chg="add del">
          <pc:chgData name="feng dengkun" userId="3066a3827e5adb84" providerId="LiveId" clId="{0400FA1F-893F-4A48-A003-F3F1A3E0D6CC}" dt="2020-03-29T23:48:16.007" v="57" actId="26606"/>
          <pc:sldLayoutMkLst>
            <pc:docMk/>
            <pc:sldMasterMk cId="3967059099" sldId="2147484198"/>
            <pc:sldLayoutMk cId="2730302795" sldId="2147484188"/>
          </pc:sldLayoutMkLst>
        </pc:sldLayoutChg>
        <pc:sldLayoutChg chg="add del">
          <pc:chgData name="feng dengkun" userId="3066a3827e5adb84" providerId="LiveId" clId="{0400FA1F-893F-4A48-A003-F3F1A3E0D6CC}" dt="2020-03-29T23:48:16.007" v="57" actId="26606"/>
          <pc:sldLayoutMkLst>
            <pc:docMk/>
            <pc:sldMasterMk cId="3967059099" sldId="2147484198"/>
            <pc:sldLayoutMk cId="312342913" sldId="2147484189"/>
          </pc:sldLayoutMkLst>
        </pc:sldLayoutChg>
        <pc:sldLayoutChg chg="add del">
          <pc:chgData name="feng dengkun" userId="3066a3827e5adb84" providerId="LiveId" clId="{0400FA1F-893F-4A48-A003-F3F1A3E0D6CC}" dt="2020-03-29T23:48:16.007" v="57" actId="26606"/>
          <pc:sldLayoutMkLst>
            <pc:docMk/>
            <pc:sldMasterMk cId="3967059099" sldId="2147484198"/>
            <pc:sldLayoutMk cId="2301427302" sldId="2147484190"/>
          </pc:sldLayoutMkLst>
        </pc:sldLayoutChg>
        <pc:sldLayoutChg chg="add del">
          <pc:chgData name="feng dengkun" userId="3066a3827e5adb84" providerId="LiveId" clId="{0400FA1F-893F-4A48-A003-F3F1A3E0D6CC}" dt="2020-03-29T23:48:16.007" v="57" actId="26606"/>
          <pc:sldLayoutMkLst>
            <pc:docMk/>
            <pc:sldMasterMk cId="3967059099" sldId="2147484198"/>
            <pc:sldLayoutMk cId="2776846861" sldId="2147484191"/>
          </pc:sldLayoutMkLst>
        </pc:sldLayoutChg>
        <pc:sldLayoutChg chg="add del">
          <pc:chgData name="feng dengkun" userId="3066a3827e5adb84" providerId="LiveId" clId="{0400FA1F-893F-4A48-A003-F3F1A3E0D6CC}" dt="2020-03-29T23:48:16.007" v="57" actId="26606"/>
          <pc:sldLayoutMkLst>
            <pc:docMk/>
            <pc:sldMasterMk cId="3967059099" sldId="2147484198"/>
            <pc:sldLayoutMk cId="2248837622" sldId="2147484192"/>
          </pc:sldLayoutMkLst>
        </pc:sldLayoutChg>
        <pc:sldLayoutChg chg="add del">
          <pc:chgData name="feng dengkun" userId="3066a3827e5adb84" providerId="LiveId" clId="{0400FA1F-893F-4A48-A003-F3F1A3E0D6CC}" dt="2020-03-29T23:48:16.007" v="57" actId="26606"/>
          <pc:sldLayoutMkLst>
            <pc:docMk/>
            <pc:sldMasterMk cId="3967059099" sldId="2147484198"/>
            <pc:sldLayoutMk cId="1494456433" sldId="2147484193"/>
          </pc:sldLayoutMkLst>
        </pc:sldLayoutChg>
        <pc:sldLayoutChg chg="add del">
          <pc:chgData name="feng dengkun" userId="3066a3827e5adb84" providerId="LiveId" clId="{0400FA1F-893F-4A48-A003-F3F1A3E0D6CC}" dt="2020-03-29T23:48:16.007" v="57" actId="26606"/>
          <pc:sldLayoutMkLst>
            <pc:docMk/>
            <pc:sldMasterMk cId="3967059099" sldId="2147484198"/>
            <pc:sldLayoutMk cId="2478910053" sldId="2147484194"/>
          </pc:sldLayoutMkLst>
        </pc:sldLayoutChg>
        <pc:sldLayoutChg chg="add del">
          <pc:chgData name="feng dengkun" userId="3066a3827e5adb84" providerId="LiveId" clId="{0400FA1F-893F-4A48-A003-F3F1A3E0D6CC}" dt="2020-03-29T23:48:16.007" v="57" actId="26606"/>
          <pc:sldLayoutMkLst>
            <pc:docMk/>
            <pc:sldMasterMk cId="3967059099" sldId="2147484198"/>
            <pc:sldLayoutMk cId="3394461946" sldId="2147484195"/>
          </pc:sldLayoutMkLst>
        </pc:sldLayoutChg>
        <pc:sldLayoutChg chg="add del">
          <pc:chgData name="feng dengkun" userId="3066a3827e5adb84" providerId="LiveId" clId="{0400FA1F-893F-4A48-A003-F3F1A3E0D6CC}" dt="2020-03-29T23:48:16.007" v="57" actId="26606"/>
          <pc:sldLayoutMkLst>
            <pc:docMk/>
            <pc:sldMasterMk cId="3967059099" sldId="2147484198"/>
            <pc:sldLayoutMk cId="1280017050" sldId="2147484196"/>
          </pc:sldLayoutMkLst>
        </pc:sldLayoutChg>
        <pc:sldLayoutChg chg="add del">
          <pc:chgData name="feng dengkun" userId="3066a3827e5adb84" providerId="LiveId" clId="{0400FA1F-893F-4A48-A003-F3F1A3E0D6CC}" dt="2020-03-29T23:48:16.007" v="57" actId="26606"/>
          <pc:sldLayoutMkLst>
            <pc:docMk/>
            <pc:sldMasterMk cId="3967059099" sldId="2147484198"/>
            <pc:sldLayoutMk cId="1125822562" sldId="2147484197"/>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5AC65-D441-4E0F-8D42-11B9DD7235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9780B7-2A88-4019-99A0-B3CB7388CC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1E2F52-418D-4505-B2BD-D9DDC613560D}"/>
              </a:ext>
            </a:extLst>
          </p:cNvPr>
          <p:cNvSpPr>
            <a:spLocks noGrp="1"/>
          </p:cNvSpPr>
          <p:nvPr>
            <p:ph type="dt" sz="half" idx="10"/>
          </p:nvPr>
        </p:nvSpPr>
        <p:spPr/>
        <p:txBody>
          <a:bodyPr/>
          <a:lstStyle/>
          <a:p>
            <a:fld id="{72345051-2045-45DA-935E-2E3CA1A69ADC}" type="datetimeFigureOut">
              <a:rPr lang="en-US" smtClean="0"/>
              <a:t>3/30/2020</a:t>
            </a:fld>
            <a:endParaRPr lang="en-US"/>
          </a:p>
        </p:txBody>
      </p:sp>
      <p:sp>
        <p:nvSpPr>
          <p:cNvPr id="5" name="Footer Placeholder 4">
            <a:extLst>
              <a:ext uri="{FF2B5EF4-FFF2-40B4-BE49-F238E27FC236}">
                <a16:creationId xmlns:a16="http://schemas.microsoft.com/office/drawing/2014/main" id="{A3283A75-0D63-46D4-B201-78F844E0A3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8EAAB7-E4E8-4C5A-AF81-3A8A1A56E1ED}"/>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294425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F7630-CFFF-40CF-95E7-B1B45831D4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BF8BAA-3918-4BAF-8B63-7089EE49DB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372E7A-56E9-4196-90AF-EAD813E179FE}"/>
              </a:ext>
            </a:extLst>
          </p:cNvPr>
          <p:cNvSpPr>
            <a:spLocks noGrp="1"/>
          </p:cNvSpPr>
          <p:nvPr>
            <p:ph type="dt" sz="half" idx="10"/>
          </p:nvPr>
        </p:nvSpPr>
        <p:spPr/>
        <p:txBody>
          <a:bodyPr/>
          <a:lstStyle/>
          <a:p>
            <a:fld id="{72345051-2045-45DA-935E-2E3CA1A69ADC}" type="datetimeFigureOut">
              <a:rPr lang="en-US" smtClean="0"/>
              <a:t>3/30/2020</a:t>
            </a:fld>
            <a:endParaRPr lang="en-US"/>
          </a:p>
        </p:txBody>
      </p:sp>
      <p:sp>
        <p:nvSpPr>
          <p:cNvPr id="5" name="Footer Placeholder 4">
            <a:extLst>
              <a:ext uri="{FF2B5EF4-FFF2-40B4-BE49-F238E27FC236}">
                <a16:creationId xmlns:a16="http://schemas.microsoft.com/office/drawing/2014/main" id="{008206DB-9864-49E8-BDF1-6C8503BF33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2F83C6-D19F-4BD5-9CA4-BDA418363D9E}"/>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99762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3E41C-5388-4CBD-BEA5-8B5CC9BA0D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E357D6-586E-4EE9-92C5-B4ECDBCD48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0ECD18-18F6-44B9-807F-D7747DF40532}"/>
              </a:ext>
            </a:extLst>
          </p:cNvPr>
          <p:cNvSpPr>
            <a:spLocks noGrp="1"/>
          </p:cNvSpPr>
          <p:nvPr>
            <p:ph type="dt" sz="half" idx="10"/>
          </p:nvPr>
        </p:nvSpPr>
        <p:spPr/>
        <p:txBody>
          <a:bodyPr/>
          <a:lstStyle/>
          <a:p>
            <a:fld id="{72345051-2045-45DA-935E-2E3CA1A69ADC}" type="datetimeFigureOut">
              <a:rPr lang="en-US" smtClean="0"/>
              <a:t>3/30/2020</a:t>
            </a:fld>
            <a:endParaRPr lang="en-US"/>
          </a:p>
        </p:txBody>
      </p:sp>
      <p:sp>
        <p:nvSpPr>
          <p:cNvPr id="5" name="Footer Placeholder 4">
            <a:extLst>
              <a:ext uri="{FF2B5EF4-FFF2-40B4-BE49-F238E27FC236}">
                <a16:creationId xmlns:a16="http://schemas.microsoft.com/office/drawing/2014/main" id="{BE28C2AF-331A-4B87-AEA7-FFEBE05A7D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045F20-98BD-4EDB-988D-CE3D122A45EE}"/>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693937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BEA7D-7FF6-4C5A-86BB-B6D9F720DF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D4171B-C6B1-4C24-B9D4-D094D81FAE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A5A118-284D-4A54-AC55-30FC798A4B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FF3E99-B3BC-4FF2-AF95-F5A48E792CDC}"/>
              </a:ext>
            </a:extLst>
          </p:cNvPr>
          <p:cNvSpPr>
            <a:spLocks noGrp="1"/>
          </p:cNvSpPr>
          <p:nvPr>
            <p:ph type="dt" sz="half" idx="10"/>
          </p:nvPr>
        </p:nvSpPr>
        <p:spPr/>
        <p:txBody>
          <a:bodyPr/>
          <a:lstStyle/>
          <a:p>
            <a:fld id="{72345051-2045-45DA-935E-2E3CA1A69ADC}" type="datetimeFigureOut">
              <a:rPr lang="en-US" smtClean="0"/>
              <a:t>3/30/2020</a:t>
            </a:fld>
            <a:endParaRPr lang="en-US"/>
          </a:p>
        </p:txBody>
      </p:sp>
      <p:sp>
        <p:nvSpPr>
          <p:cNvPr id="6" name="Footer Placeholder 5">
            <a:extLst>
              <a:ext uri="{FF2B5EF4-FFF2-40B4-BE49-F238E27FC236}">
                <a16:creationId xmlns:a16="http://schemas.microsoft.com/office/drawing/2014/main" id="{23906708-927E-4C64-BDAD-EBD43DFB03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63C8F6-5918-47BB-A65E-BDA6357142C5}"/>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163769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14294-0CDF-478F-B9C1-691109958B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D4929F-9565-4407-99CC-68EC665B3B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376C32-6C7F-4289-BA8F-5AFFABEAC2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528F3C-48A7-4791-9E43-18C2F1F7C3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382FE-7624-4334-92D8-5D03C21D23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342B02-ED06-454A-8299-00D6655B16A9}"/>
              </a:ext>
            </a:extLst>
          </p:cNvPr>
          <p:cNvSpPr>
            <a:spLocks noGrp="1"/>
          </p:cNvSpPr>
          <p:nvPr>
            <p:ph type="dt" sz="half" idx="10"/>
          </p:nvPr>
        </p:nvSpPr>
        <p:spPr/>
        <p:txBody>
          <a:bodyPr/>
          <a:lstStyle/>
          <a:p>
            <a:fld id="{72345051-2045-45DA-935E-2E3CA1A69ADC}" type="datetimeFigureOut">
              <a:rPr lang="en-US" smtClean="0"/>
              <a:t>3/30/2020</a:t>
            </a:fld>
            <a:endParaRPr lang="en-US"/>
          </a:p>
        </p:txBody>
      </p:sp>
      <p:sp>
        <p:nvSpPr>
          <p:cNvPr id="8" name="Footer Placeholder 7">
            <a:extLst>
              <a:ext uri="{FF2B5EF4-FFF2-40B4-BE49-F238E27FC236}">
                <a16:creationId xmlns:a16="http://schemas.microsoft.com/office/drawing/2014/main" id="{7020A06F-4FAA-42BD-B64E-51758FBCF2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3BDF5D-BD87-4186-9187-3D81F425DCDE}"/>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677774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DEC86-F2E3-48E4-8FA9-E13B39C064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CC9B2A-1C80-4123-921E-255F35FE3D37}"/>
              </a:ext>
            </a:extLst>
          </p:cNvPr>
          <p:cNvSpPr>
            <a:spLocks noGrp="1"/>
          </p:cNvSpPr>
          <p:nvPr>
            <p:ph type="dt" sz="half" idx="10"/>
          </p:nvPr>
        </p:nvSpPr>
        <p:spPr/>
        <p:txBody>
          <a:bodyPr/>
          <a:lstStyle/>
          <a:p>
            <a:fld id="{72345051-2045-45DA-935E-2E3CA1A69ADC}" type="datetimeFigureOut">
              <a:rPr lang="en-US" smtClean="0"/>
              <a:t>3/30/2020</a:t>
            </a:fld>
            <a:endParaRPr lang="en-US"/>
          </a:p>
        </p:txBody>
      </p:sp>
      <p:sp>
        <p:nvSpPr>
          <p:cNvPr id="4" name="Footer Placeholder 3">
            <a:extLst>
              <a:ext uri="{FF2B5EF4-FFF2-40B4-BE49-F238E27FC236}">
                <a16:creationId xmlns:a16="http://schemas.microsoft.com/office/drawing/2014/main" id="{072656CE-BF33-4ADD-AF9B-4D3D1AC916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43A057-6080-4585-807A-4E0F01C07BA0}"/>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166030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CD16B-7B32-4682-AB19-8DAFC432F84C}"/>
              </a:ext>
            </a:extLst>
          </p:cNvPr>
          <p:cNvSpPr>
            <a:spLocks noGrp="1"/>
          </p:cNvSpPr>
          <p:nvPr>
            <p:ph type="dt" sz="half" idx="10"/>
          </p:nvPr>
        </p:nvSpPr>
        <p:spPr/>
        <p:txBody>
          <a:bodyPr/>
          <a:lstStyle/>
          <a:p>
            <a:fld id="{72345051-2045-45DA-935E-2E3CA1A69ADC}" type="datetimeFigureOut">
              <a:rPr lang="en-US" smtClean="0"/>
              <a:t>3/30/2020</a:t>
            </a:fld>
            <a:endParaRPr lang="en-US"/>
          </a:p>
        </p:txBody>
      </p:sp>
      <p:sp>
        <p:nvSpPr>
          <p:cNvPr id="3" name="Footer Placeholder 2">
            <a:extLst>
              <a:ext uri="{FF2B5EF4-FFF2-40B4-BE49-F238E27FC236}">
                <a16:creationId xmlns:a16="http://schemas.microsoft.com/office/drawing/2014/main" id="{DADDA421-ADA4-401A-B30E-12F5152236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DDF6A3-08D7-401C-94EE-1D72F6E091E7}"/>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315030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97B8B-3F20-432B-AF63-B1B4D52171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C82FF7D-9D49-4B44-A805-24B5EB01F6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3C799D-BFF7-4DBE-8141-9A22A1BF86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5B6808-8F63-4B1C-A091-1A60E13C971C}"/>
              </a:ext>
            </a:extLst>
          </p:cNvPr>
          <p:cNvSpPr>
            <a:spLocks noGrp="1"/>
          </p:cNvSpPr>
          <p:nvPr>
            <p:ph type="dt" sz="half" idx="10"/>
          </p:nvPr>
        </p:nvSpPr>
        <p:spPr/>
        <p:txBody>
          <a:bodyPr/>
          <a:lstStyle/>
          <a:p>
            <a:fld id="{72345051-2045-45DA-935E-2E3CA1A69ADC}" type="datetimeFigureOut">
              <a:rPr lang="en-US" smtClean="0"/>
              <a:t>3/30/2020</a:t>
            </a:fld>
            <a:endParaRPr lang="en-US"/>
          </a:p>
        </p:txBody>
      </p:sp>
      <p:sp>
        <p:nvSpPr>
          <p:cNvPr id="6" name="Footer Placeholder 5">
            <a:extLst>
              <a:ext uri="{FF2B5EF4-FFF2-40B4-BE49-F238E27FC236}">
                <a16:creationId xmlns:a16="http://schemas.microsoft.com/office/drawing/2014/main" id="{799B4D7C-45A4-4CE5-B11F-B98A3D3DA2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1A39BF-AD8C-490A-A30B-8795D2E9F07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66423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5DA89-B5A1-418D-AD4C-A8DB079911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E20F1B-F203-4CE2-A933-5788B08268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54FD0FA-831C-406D-B0DD-C61972CA31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281AB9-0F1F-45D7-97BA-04AE772D3460}"/>
              </a:ext>
            </a:extLst>
          </p:cNvPr>
          <p:cNvSpPr>
            <a:spLocks noGrp="1"/>
          </p:cNvSpPr>
          <p:nvPr>
            <p:ph type="dt" sz="half" idx="10"/>
          </p:nvPr>
        </p:nvSpPr>
        <p:spPr/>
        <p:txBody>
          <a:bodyPr/>
          <a:lstStyle/>
          <a:p>
            <a:fld id="{72345051-2045-45DA-935E-2E3CA1A69ADC}" type="datetimeFigureOut">
              <a:rPr lang="en-US" smtClean="0"/>
              <a:t>3/30/2020</a:t>
            </a:fld>
            <a:endParaRPr lang="en-US"/>
          </a:p>
        </p:txBody>
      </p:sp>
      <p:sp>
        <p:nvSpPr>
          <p:cNvPr id="6" name="Footer Placeholder 5">
            <a:extLst>
              <a:ext uri="{FF2B5EF4-FFF2-40B4-BE49-F238E27FC236}">
                <a16:creationId xmlns:a16="http://schemas.microsoft.com/office/drawing/2014/main" id="{A8D733FF-7D50-4093-BEB6-D5CC737221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DA0C38-86C5-4402-9A1C-1F395EC017A3}"/>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802705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9E55F-6952-4266-8987-E5FCE6B311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3319B9-E8DD-4323-957B-54BCDF73B5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B2DBAE-D60A-4069-BAA3-45B14F43EC09}"/>
              </a:ext>
            </a:extLst>
          </p:cNvPr>
          <p:cNvSpPr>
            <a:spLocks noGrp="1"/>
          </p:cNvSpPr>
          <p:nvPr>
            <p:ph type="dt" sz="half" idx="10"/>
          </p:nvPr>
        </p:nvSpPr>
        <p:spPr/>
        <p:txBody>
          <a:bodyPr/>
          <a:lstStyle/>
          <a:p>
            <a:fld id="{72345051-2045-45DA-935E-2E3CA1A69ADC}" type="datetimeFigureOut">
              <a:rPr lang="en-US" smtClean="0"/>
              <a:t>3/30/2020</a:t>
            </a:fld>
            <a:endParaRPr lang="en-US"/>
          </a:p>
        </p:txBody>
      </p:sp>
      <p:sp>
        <p:nvSpPr>
          <p:cNvPr id="5" name="Footer Placeholder 4">
            <a:extLst>
              <a:ext uri="{FF2B5EF4-FFF2-40B4-BE49-F238E27FC236}">
                <a16:creationId xmlns:a16="http://schemas.microsoft.com/office/drawing/2014/main" id="{CA0A0A35-8E65-4A51-99DD-82014E4400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E03616-8E6D-4B3C-A903-3290DB243756}"/>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571686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B0A89E-FD4C-46EA-B563-D9084E8716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E5D90F-7FAB-468E-AF82-3E3AAABCF8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25AAA2-3AAD-47F4-918E-40879C1B0C4C}"/>
              </a:ext>
            </a:extLst>
          </p:cNvPr>
          <p:cNvSpPr>
            <a:spLocks noGrp="1"/>
          </p:cNvSpPr>
          <p:nvPr>
            <p:ph type="dt" sz="half" idx="10"/>
          </p:nvPr>
        </p:nvSpPr>
        <p:spPr/>
        <p:txBody>
          <a:bodyPr/>
          <a:lstStyle/>
          <a:p>
            <a:fld id="{72345051-2045-45DA-935E-2E3CA1A69ADC}" type="datetimeFigureOut">
              <a:rPr lang="en-US" smtClean="0"/>
              <a:t>3/30/2020</a:t>
            </a:fld>
            <a:endParaRPr lang="en-US"/>
          </a:p>
        </p:txBody>
      </p:sp>
      <p:sp>
        <p:nvSpPr>
          <p:cNvPr id="5" name="Footer Placeholder 4">
            <a:extLst>
              <a:ext uri="{FF2B5EF4-FFF2-40B4-BE49-F238E27FC236}">
                <a16:creationId xmlns:a16="http://schemas.microsoft.com/office/drawing/2014/main" id="{5C56E185-F421-449E-BC01-A8F47E8270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540034-B43D-4F5E-A8DD-766F54B8F33F}"/>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968986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F4420E-E337-4BCE-83F7-B5AF6B5DE9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F0224E-7462-422A-B14D-486D7D3437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26BAE8-E49A-411E-9577-B964B82870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345051-2045-45DA-935E-2E3CA1A69ADC}" type="datetimeFigureOut">
              <a:rPr lang="en-US" smtClean="0"/>
              <a:t>3/30/2020</a:t>
            </a:fld>
            <a:endParaRPr lang="en-US"/>
          </a:p>
        </p:txBody>
      </p:sp>
      <p:sp>
        <p:nvSpPr>
          <p:cNvPr id="5" name="Footer Placeholder 4">
            <a:extLst>
              <a:ext uri="{FF2B5EF4-FFF2-40B4-BE49-F238E27FC236}">
                <a16:creationId xmlns:a16="http://schemas.microsoft.com/office/drawing/2014/main" id="{69ACF2F7-13A2-4352-BBED-8BE9C40B1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C0C07E0-3B80-495B-980E-8C1841B833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3846852079"/>
      </p:ext>
    </p:extLst>
  </p:cSld>
  <p:clrMap bg1="lt1" tx1="dk1" bg2="lt2" tx2="dk2" accent1="accent1" accent2="accent2" accent3="accent3" accent4="accent4" accent5="accent5" accent6="accent6" hlink="hlink" folHlink="folHlink"/>
  <p:sldLayoutIdLst>
    <p:sldLayoutId id="2147484164" r:id="rId1"/>
    <p:sldLayoutId id="2147484165" r:id="rId2"/>
    <p:sldLayoutId id="2147484166" r:id="rId3"/>
    <p:sldLayoutId id="2147484167" r:id="rId4"/>
    <p:sldLayoutId id="2147484168" r:id="rId5"/>
    <p:sldLayoutId id="2147484169" r:id="rId6"/>
    <p:sldLayoutId id="2147484170" r:id="rId7"/>
    <p:sldLayoutId id="2147484171" r:id="rId8"/>
    <p:sldLayoutId id="2147484172" r:id="rId9"/>
    <p:sldLayoutId id="2147484173" r:id="rId10"/>
    <p:sldLayoutId id="21474841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81EB0-6CBA-4F5C-91F3-7DACBFDF511E}"/>
              </a:ext>
            </a:extLst>
          </p:cNvPr>
          <p:cNvSpPr>
            <a:spLocks noGrp="1"/>
          </p:cNvSpPr>
          <p:nvPr>
            <p:ph type="ctrTitle"/>
          </p:nvPr>
        </p:nvSpPr>
        <p:spPr>
          <a:xfrm>
            <a:off x="1524000" y="361357"/>
            <a:ext cx="9144000" cy="1789513"/>
          </a:xfrm>
        </p:spPr>
        <p:txBody>
          <a:bodyPr>
            <a:normAutofit/>
          </a:bodyPr>
          <a:lstStyle/>
          <a:p>
            <a:r>
              <a:rPr lang="en-US" sz="2800" b="1" dirty="0">
                <a:latin typeface="Times New Roman" panose="02020603050405020304" pitchFamily="18" charset="0"/>
                <a:cs typeface="Times New Roman" panose="02020603050405020304" pitchFamily="18" charset="0"/>
              </a:rPr>
              <a:t>ADV 420 Final Pitch</a:t>
            </a:r>
          </a:p>
        </p:txBody>
      </p:sp>
      <p:sp>
        <p:nvSpPr>
          <p:cNvPr id="3" name="Subtitle 2">
            <a:extLst>
              <a:ext uri="{FF2B5EF4-FFF2-40B4-BE49-F238E27FC236}">
                <a16:creationId xmlns:a16="http://schemas.microsoft.com/office/drawing/2014/main" id="{9F7F9529-484B-480C-8185-D28F33182D0F}"/>
              </a:ext>
            </a:extLst>
          </p:cNvPr>
          <p:cNvSpPr>
            <a:spLocks noGrp="1"/>
          </p:cNvSpPr>
          <p:nvPr>
            <p:ph type="subTitle" idx="1"/>
          </p:nvPr>
        </p:nvSpPr>
        <p:spPr>
          <a:xfrm>
            <a:off x="1524000" y="2601119"/>
            <a:ext cx="9144000" cy="1655762"/>
          </a:xfrm>
        </p:spPr>
        <p:txBody>
          <a:bodyPr>
            <a:normAutofit/>
          </a:bodyPr>
          <a:lstStyle/>
          <a:p>
            <a:r>
              <a:rPr lang="en-US" dirty="0">
                <a:latin typeface="Times New Roman" panose="02020603050405020304" pitchFamily="18" charset="0"/>
                <a:cs typeface="Times New Roman" panose="02020603050405020304" pitchFamily="18" charset="0"/>
              </a:rPr>
              <a:t>Dengkun Feng</a:t>
            </a:r>
          </a:p>
        </p:txBody>
      </p:sp>
    </p:spTree>
    <p:extLst>
      <p:ext uri="{BB962C8B-B14F-4D97-AF65-F5344CB8AC3E}">
        <p14:creationId xmlns:p14="http://schemas.microsoft.com/office/powerpoint/2010/main" val="252946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4178690" y="1033190"/>
            <a:ext cx="6066142" cy="1325563"/>
          </a:xfrm>
        </p:spPr>
        <p:txBody>
          <a:bodyPr>
            <a:normAutofit/>
          </a:bodyPr>
          <a:lstStyle/>
          <a:p>
            <a:r>
              <a:rPr lang="en-US" sz="2400" dirty="0">
                <a:latin typeface="Times New Roman" panose="02020603050405020304" pitchFamily="18" charset="0"/>
                <a:cs typeface="Times New Roman" panose="02020603050405020304" pitchFamily="18" charset="0"/>
              </a:rPr>
              <a:t>Brand Name: </a:t>
            </a:r>
            <a:r>
              <a:rPr lang="en-US" sz="2400" b="1" dirty="0">
                <a:latin typeface="Times New Roman" panose="02020603050405020304" pitchFamily="18" charset="0"/>
                <a:cs typeface="Times New Roman" panose="02020603050405020304" pitchFamily="18" charset="0"/>
              </a:rPr>
              <a:t>Kung Fu Rice</a:t>
            </a:r>
          </a:p>
        </p:txBody>
      </p:sp>
      <p:sp>
        <p:nvSpPr>
          <p:cNvPr id="3" name="Content Placeholder 2">
            <a:extLst>
              <a:ext uri="{FF2B5EF4-FFF2-40B4-BE49-F238E27FC236}">
                <a16:creationId xmlns:a16="http://schemas.microsoft.com/office/drawing/2014/main" id="{EDD8293F-A92F-4078-AB78-E850D78A824F}"/>
              </a:ext>
            </a:extLst>
          </p:cNvPr>
          <p:cNvSpPr>
            <a:spLocks noGrp="1"/>
          </p:cNvSpPr>
          <p:nvPr>
            <p:ph idx="1"/>
          </p:nvPr>
        </p:nvSpPr>
        <p:spPr>
          <a:xfrm>
            <a:off x="1060141" y="2642371"/>
            <a:ext cx="10515600" cy="4351338"/>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Overview: Kung fu rice is a newly established brand dedicated to making authentic Chinese Fried rice. We hope to use our professional attitude to make the most delicious rice, we hope to let foreign friends feel our enthusiasm and the charm of Chinese culture. Like our slogan, Fried Rice for all, we want to make Fried Rice that everyone loves. We fired it the way you want.</a:t>
            </a:r>
          </a:p>
        </p:txBody>
      </p:sp>
    </p:spTree>
    <p:extLst>
      <p:ext uri="{BB962C8B-B14F-4D97-AF65-F5344CB8AC3E}">
        <p14:creationId xmlns:p14="http://schemas.microsoft.com/office/powerpoint/2010/main" val="3045858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2267134" y="1316808"/>
            <a:ext cx="8101614" cy="1325563"/>
          </a:xfrm>
        </p:spPr>
        <p:txBody>
          <a:bodyPr>
            <a:normAutofit/>
          </a:bodyPr>
          <a:lstStyle/>
          <a:p>
            <a:r>
              <a:rPr lang="en-US" sz="2400" b="1" dirty="0">
                <a:latin typeface="Times New Roman" panose="02020603050405020304" pitchFamily="18" charset="0"/>
                <a:cs typeface="Times New Roman" panose="02020603050405020304" pitchFamily="18" charset="0"/>
              </a:rPr>
              <a:t>Brand Look</a:t>
            </a:r>
            <a:r>
              <a:rPr lang="en-US" sz="24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professional, creative and representative</a:t>
            </a:r>
            <a:endParaRPr lang="en-US" sz="27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DD8293F-A92F-4078-AB78-E850D78A824F}"/>
              </a:ext>
            </a:extLst>
          </p:cNvPr>
          <p:cNvSpPr>
            <a:spLocks noGrp="1"/>
          </p:cNvSpPr>
          <p:nvPr>
            <p:ph idx="1"/>
          </p:nvPr>
        </p:nvSpPr>
        <p:spPr>
          <a:xfrm>
            <a:off x="4492101" y="2506662"/>
            <a:ext cx="7048870" cy="600522"/>
          </a:xfrm>
        </p:spPr>
        <p:txBody>
          <a:bodyPr>
            <a:normAutofit/>
          </a:bodyPr>
          <a:lstStyle/>
          <a:p>
            <a:pPr marL="0" indent="0">
              <a:buNone/>
            </a:pPr>
            <a:r>
              <a:rPr lang="en-US" sz="2400" b="1" dirty="0">
                <a:latin typeface="Times New Roman" panose="02020603050405020304" pitchFamily="18" charset="0"/>
                <a:cs typeface="Times New Roman" panose="02020603050405020304" pitchFamily="18" charset="0"/>
              </a:rPr>
              <a:t>Brand Voice: </a:t>
            </a:r>
            <a:r>
              <a:rPr lang="en-US" sz="2400" dirty="0">
                <a:latin typeface="Times New Roman" panose="02020603050405020304" pitchFamily="18" charset="0"/>
                <a:cs typeface="Times New Roman" panose="02020603050405020304" pitchFamily="18" charset="0"/>
              </a:rPr>
              <a:t>dedicated</a:t>
            </a:r>
          </a:p>
          <a:p>
            <a:pPr marL="0" indent="0">
              <a:buNone/>
            </a:pPr>
            <a:endParaRPr lang="en-US" sz="2400" b="1" dirty="0">
              <a:latin typeface="Times New Roman" panose="02020603050405020304" pitchFamily="18"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B1FED8E2-2BFF-45AF-949C-5F371794B12F}"/>
              </a:ext>
            </a:extLst>
          </p:cNvPr>
          <p:cNvSpPr txBox="1">
            <a:spLocks/>
          </p:cNvSpPr>
          <p:nvPr/>
        </p:nvSpPr>
        <p:spPr>
          <a:xfrm>
            <a:off x="4333784" y="3231703"/>
            <a:ext cx="7048870" cy="60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latin typeface="Times New Roman" panose="02020603050405020304" pitchFamily="18" charset="0"/>
                <a:cs typeface="Times New Roman" panose="02020603050405020304" pitchFamily="18" charset="0"/>
              </a:rPr>
              <a:t>Slogan: </a:t>
            </a:r>
            <a:r>
              <a:rPr lang="en-US" sz="2400" dirty="0">
                <a:latin typeface="Times New Roman" panose="02020603050405020304" pitchFamily="18" charset="0"/>
                <a:cs typeface="Times New Roman" panose="02020603050405020304" pitchFamily="18" charset="0"/>
              </a:rPr>
              <a:t>Fried Rice for All.</a:t>
            </a:r>
          </a:p>
        </p:txBody>
      </p:sp>
    </p:spTree>
    <p:extLst>
      <p:ext uri="{BB962C8B-B14F-4D97-AF65-F5344CB8AC3E}">
        <p14:creationId xmlns:p14="http://schemas.microsoft.com/office/powerpoint/2010/main" val="608531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4764617" y="1077578"/>
            <a:ext cx="6066142" cy="1325563"/>
          </a:xfrm>
        </p:spPr>
        <p:txBody>
          <a:bodyPr>
            <a:normAutofit/>
          </a:bodyPr>
          <a:lstStyle/>
          <a:p>
            <a:r>
              <a:rPr lang="en-US" sz="2400" b="1" dirty="0">
                <a:latin typeface="Times New Roman" panose="02020603050405020304" pitchFamily="18" charset="0"/>
                <a:cs typeface="Times New Roman" panose="02020603050405020304" pitchFamily="18" charset="0"/>
              </a:rPr>
              <a:t>Campaign Big idea</a:t>
            </a:r>
          </a:p>
        </p:txBody>
      </p:sp>
      <p:sp>
        <p:nvSpPr>
          <p:cNvPr id="3" name="Content Placeholder 2">
            <a:extLst>
              <a:ext uri="{FF2B5EF4-FFF2-40B4-BE49-F238E27FC236}">
                <a16:creationId xmlns:a16="http://schemas.microsoft.com/office/drawing/2014/main" id="{EDD8293F-A92F-4078-AB78-E850D78A824F}"/>
              </a:ext>
            </a:extLst>
          </p:cNvPr>
          <p:cNvSpPr>
            <a:spLocks noGrp="1"/>
          </p:cNvSpPr>
          <p:nvPr>
            <p:ph idx="1"/>
          </p:nvPr>
        </p:nvSpPr>
        <p:spPr>
          <a:xfrm>
            <a:off x="838200" y="2279191"/>
            <a:ext cx="10515600" cy="4351338"/>
          </a:xfrm>
        </p:spPr>
        <p:txBody>
          <a:bodyPr>
            <a:normAutofit/>
          </a:bodyPr>
          <a:lstStyle/>
          <a:p>
            <a:pPr marL="0" indent="0" algn="ctr">
              <a:buNone/>
            </a:pPr>
            <a:r>
              <a:rPr lang="en-US" b="1" dirty="0">
                <a:latin typeface="Times New Roman" panose="02020603050405020304" pitchFamily="18" charset="0"/>
                <a:cs typeface="Times New Roman" panose="02020603050405020304" pitchFamily="18" charset="0"/>
              </a:rPr>
              <a:t>“Fight for your taste!”</a:t>
            </a:r>
          </a:p>
          <a:p>
            <a:pPr marL="0" indent="0" algn="ctr">
              <a:buNone/>
            </a:pPr>
            <a:r>
              <a:rPr lang="en-US" sz="2000" dirty="0"/>
              <a:t>This big idea combines the concepts of kung fu and food together. One of the core spirit of Chinese kung fu is to fight for something meaningful. We incorporate the kung fu fantasy into our brand. We want people to feel that delicious food is worth </a:t>
            </a:r>
            <a:r>
              <a:rPr lang="en-US" sz="2000" b="1" dirty="0"/>
              <a:t>fighting for. </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8168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4924415" y="953628"/>
            <a:ext cx="6066142" cy="1325563"/>
          </a:xfrm>
        </p:spPr>
        <p:txBody>
          <a:bodyPr>
            <a:normAutofit/>
          </a:bodyPr>
          <a:lstStyle/>
          <a:p>
            <a:r>
              <a:rPr lang="en-US" sz="2400" b="1" dirty="0">
                <a:latin typeface="Times New Roman" panose="02020603050405020304" pitchFamily="18" charset="0"/>
                <a:cs typeface="Times New Roman" panose="02020603050405020304" pitchFamily="18" charset="0"/>
              </a:rPr>
              <a:t>Target Audience</a:t>
            </a:r>
          </a:p>
        </p:txBody>
      </p:sp>
      <p:sp>
        <p:nvSpPr>
          <p:cNvPr id="3" name="Content Placeholder 2">
            <a:extLst>
              <a:ext uri="{FF2B5EF4-FFF2-40B4-BE49-F238E27FC236}">
                <a16:creationId xmlns:a16="http://schemas.microsoft.com/office/drawing/2014/main" id="{EDD8293F-A92F-4078-AB78-E850D78A824F}"/>
              </a:ext>
            </a:extLst>
          </p:cNvPr>
          <p:cNvSpPr>
            <a:spLocks noGrp="1"/>
          </p:cNvSpPr>
          <p:nvPr>
            <p:ph idx="1"/>
          </p:nvPr>
        </p:nvSpPr>
        <p:spPr>
          <a:xfrm>
            <a:off x="838200" y="2279191"/>
            <a:ext cx="10515600" cy="384110"/>
          </a:xfrm>
        </p:spPr>
        <p:txBody>
          <a:bodyPr>
            <a:normAutofit/>
          </a:bodyPr>
          <a:lstStyle/>
          <a:p>
            <a:pPr marL="0" indent="0" algn="ctr">
              <a:buNone/>
            </a:pPr>
            <a:r>
              <a:rPr lang="en-US" sz="1800" b="1" dirty="0">
                <a:latin typeface="Times New Roman" panose="02020603050405020304" pitchFamily="18" charset="0"/>
                <a:cs typeface="Times New Roman" panose="02020603050405020304" pitchFamily="18" charset="0"/>
              </a:rPr>
              <a:t>Type 1:</a:t>
            </a:r>
            <a:r>
              <a:rPr lang="en-US" sz="1800" dirty="0">
                <a:latin typeface="Times New Roman" panose="02020603050405020304" pitchFamily="18" charset="0"/>
                <a:cs typeface="Times New Roman" panose="02020603050405020304" pitchFamily="18" charset="0"/>
              </a:rPr>
              <a:t> Chinese students, Asian Americans who’re craving for tasting authentic Chinese Fried rice (food).</a:t>
            </a:r>
          </a:p>
          <a:p>
            <a:pPr marL="0" indent="0" algn="ctr">
              <a:buNone/>
            </a:pPr>
            <a:endParaRPr lang="en-US" sz="2200" b="1" dirty="0">
              <a:latin typeface="Times New Roman" panose="02020603050405020304" pitchFamily="18"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0A10A21B-2C78-4F05-98EE-6B84664B5B79}"/>
              </a:ext>
            </a:extLst>
          </p:cNvPr>
          <p:cNvSpPr txBox="1">
            <a:spLocks/>
          </p:cNvSpPr>
          <p:nvPr/>
        </p:nvSpPr>
        <p:spPr>
          <a:xfrm>
            <a:off x="838200" y="2955374"/>
            <a:ext cx="10515600" cy="3841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latin typeface="Times New Roman" panose="02020603050405020304" pitchFamily="18" charset="0"/>
                <a:cs typeface="Times New Roman" panose="02020603050405020304" pitchFamily="18" charset="0"/>
              </a:rPr>
              <a:t>Type 2:</a:t>
            </a:r>
            <a:r>
              <a:rPr lang="en-US" sz="1800" dirty="0">
                <a:latin typeface="Times New Roman" panose="02020603050405020304" pitchFamily="18" charset="0"/>
                <a:cs typeface="Times New Roman" panose="02020603050405020304" pitchFamily="18" charset="0"/>
              </a:rPr>
              <a:t>  foreigners who love Chinese food. And want to taste authentic Chinese cuisine without spending too much money.</a:t>
            </a:r>
            <a:endParaRPr lang="en-US"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2167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4986559" y="127055"/>
            <a:ext cx="6066142" cy="1325563"/>
          </a:xfrm>
        </p:spPr>
        <p:txBody>
          <a:bodyPr>
            <a:normAutofit/>
          </a:bodyPr>
          <a:lstStyle/>
          <a:p>
            <a:r>
              <a:rPr lang="en-US" sz="2400" b="1" dirty="0">
                <a:latin typeface="Times New Roman" panose="02020603050405020304" pitchFamily="18" charset="0"/>
                <a:cs typeface="Times New Roman" panose="02020603050405020304" pitchFamily="18" charset="0"/>
              </a:rPr>
              <a:t>Goals &amp; KPIs</a:t>
            </a:r>
          </a:p>
        </p:txBody>
      </p:sp>
      <p:sp>
        <p:nvSpPr>
          <p:cNvPr id="7" name="Content Placeholder 2">
            <a:extLst>
              <a:ext uri="{FF2B5EF4-FFF2-40B4-BE49-F238E27FC236}">
                <a16:creationId xmlns:a16="http://schemas.microsoft.com/office/drawing/2014/main" id="{3DCE7239-3B99-4474-A588-C6F87E93D7D3}"/>
              </a:ext>
            </a:extLst>
          </p:cNvPr>
          <p:cNvSpPr>
            <a:spLocks noGrp="1"/>
          </p:cNvSpPr>
          <p:nvPr>
            <p:ph idx="1"/>
          </p:nvPr>
        </p:nvSpPr>
        <p:spPr>
          <a:xfrm>
            <a:off x="838200" y="1819924"/>
            <a:ext cx="10515600" cy="2610034"/>
          </a:xfrm>
        </p:spPr>
        <p:txBody>
          <a:bodyPr>
            <a:normAutofit/>
          </a:bodyPr>
          <a:lstStyle/>
          <a:p>
            <a:pPr marL="0" indent="0" algn="ctr">
              <a:buNone/>
            </a:pPr>
            <a:r>
              <a:rPr lang="en-US" sz="1600" b="1" dirty="0"/>
              <a:t>Primary objective: </a:t>
            </a:r>
            <a:r>
              <a:rPr lang="en-US" sz="1600" dirty="0"/>
              <a:t>Increasing the number of followers on social media within a year.</a:t>
            </a:r>
          </a:p>
          <a:p>
            <a:pPr marL="0" indent="0" algn="ctr">
              <a:buNone/>
            </a:pPr>
            <a:r>
              <a:rPr lang="en-US" sz="1600" b="1" dirty="0">
                <a:latin typeface="Times New Roman" panose="02020603050405020304" pitchFamily="18" charset="0"/>
                <a:cs typeface="Times New Roman" panose="02020603050405020304" pitchFamily="18" charset="0"/>
              </a:rPr>
              <a:t>KPL for primary objective: </a:t>
            </a:r>
            <a:r>
              <a:rPr lang="en-US" sz="1600" dirty="0"/>
              <a:t>checking how many followers have grown over a specific period. (focus on the rate of growth as well as the number of followers.)</a:t>
            </a:r>
          </a:p>
          <a:p>
            <a:pPr marL="0" indent="0" algn="ctr">
              <a:buNone/>
            </a:pPr>
            <a:endParaRPr lang="en-US" sz="1600" dirty="0"/>
          </a:p>
          <a:p>
            <a:pPr marL="0" indent="0" algn="ctr">
              <a:buNone/>
            </a:pPr>
            <a:r>
              <a:rPr lang="en-US" sz="1600" b="1" dirty="0">
                <a:latin typeface="Times New Roman" panose="02020603050405020304" pitchFamily="18" charset="0"/>
                <a:cs typeface="Times New Roman" panose="02020603050405020304" pitchFamily="18" charset="0"/>
              </a:rPr>
              <a:t> secondary objectives:</a:t>
            </a:r>
            <a:r>
              <a:rPr lang="zh-CN" alt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Increase our website’s visitor by 40% in a year &amp; Increase customers who buy our food by 30% within a year</a:t>
            </a:r>
          </a:p>
          <a:p>
            <a:pPr marL="0" indent="0" algn="ctr">
              <a:buNone/>
            </a:pPr>
            <a:r>
              <a:rPr lang="en-US" sz="1600" b="1" dirty="0">
                <a:latin typeface="Times New Roman" panose="02020603050405020304" pitchFamily="18" charset="0"/>
                <a:cs typeface="Times New Roman" panose="02020603050405020304" pitchFamily="18" charset="0"/>
              </a:rPr>
              <a:t>KPL for secondary objective:</a:t>
            </a:r>
            <a:r>
              <a:rPr lang="en-US" dirty="0"/>
              <a:t>  </a:t>
            </a:r>
            <a:r>
              <a:rPr lang="en-US" sz="1600" dirty="0">
                <a:latin typeface="Times New Roman" panose="02020603050405020304" pitchFamily="18" charset="0"/>
                <a:cs typeface="Times New Roman" panose="02020603050405020304" pitchFamily="18" charset="0"/>
              </a:rPr>
              <a:t>Monitor how many people visit our website in a month</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check how many people click our website within a month &amp; Check how many people order food from our restaurant in a month (either online or not).</a:t>
            </a:r>
          </a:p>
          <a:p>
            <a:pPr marL="0" indent="0" algn="ctr">
              <a:buNone/>
            </a:pPr>
            <a:endParaRPr lang="en-US" sz="1800" b="1" dirty="0">
              <a:latin typeface="Times New Roman" panose="02020603050405020304" pitchFamily="18"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B1FB2951-A0E0-4533-B766-103511A1DDCA}"/>
              </a:ext>
            </a:extLst>
          </p:cNvPr>
          <p:cNvSpPr txBox="1">
            <a:spLocks/>
          </p:cNvSpPr>
          <p:nvPr/>
        </p:nvSpPr>
        <p:spPr>
          <a:xfrm>
            <a:off x="980242" y="1069182"/>
            <a:ext cx="10515600" cy="3834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latin typeface="Times New Roman" panose="02020603050405020304" pitchFamily="18" charset="0"/>
                <a:cs typeface="Times New Roman" panose="02020603050405020304" pitchFamily="18" charset="0"/>
              </a:rPr>
              <a:t>Main goal: </a:t>
            </a:r>
            <a:r>
              <a:rPr lang="en-US" sz="1800" dirty="0">
                <a:latin typeface="Times New Roman" panose="02020603050405020304" pitchFamily="18" charset="0"/>
                <a:cs typeface="Times New Roman" panose="02020603050405020304" pitchFamily="18" charset="0"/>
              </a:rPr>
              <a:t>Build a good brand image, increase brand awareness, attract more potential customers</a:t>
            </a:r>
            <a:endParaRPr lang="en-US"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1634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3564516" y="215435"/>
            <a:ext cx="5062963" cy="585926"/>
          </a:xfrm>
        </p:spPr>
        <p:txBody>
          <a:bodyPr>
            <a:normAutofit/>
          </a:bodyPr>
          <a:lstStyle/>
          <a:p>
            <a:pPr algn="ctr"/>
            <a:r>
              <a:rPr lang="en-US" sz="1800" b="1" dirty="0">
                <a:latin typeface="Times New Roman" panose="02020603050405020304" pitchFamily="18" charset="0"/>
                <a:cs typeface="Times New Roman" panose="02020603050405020304" pitchFamily="18" charset="0"/>
              </a:rPr>
              <a:t>Social Media Strategy</a:t>
            </a:r>
          </a:p>
        </p:txBody>
      </p:sp>
      <p:sp>
        <p:nvSpPr>
          <p:cNvPr id="7" name="Content Placeholder 2">
            <a:extLst>
              <a:ext uri="{FF2B5EF4-FFF2-40B4-BE49-F238E27FC236}">
                <a16:creationId xmlns:a16="http://schemas.microsoft.com/office/drawing/2014/main" id="{37679128-ACE0-4DC5-AD76-30CE74C70549}"/>
              </a:ext>
            </a:extLst>
          </p:cNvPr>
          <p:cNvSpPr txBox="1">
            <a:spLocks noGrp="1"/>
          </p:cNvSpPr>
          <p:nvPr>
            <p:ph idx="1"/>
          </p:nvPr>
        </p:nvSpPr>
        <p:spPr>
          <a:xfrm>
            <a:off x="1299468" y="1671372"/>
            <a:ext cx="9593061" cy="38061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latin typeface="Times New Roman" panose="02020603050405020304" pitchFamily="18" charset="0"/>
                <a:cs typeface="Times New Roman" panose="02020603050405020304" pitchFamily="18" charset="0"/>
              </a:rPr>
              <a:t>Primarily goal for Weibo and Instagram</a:t>
            </a:r>
            <a:endParaRPr lang="en-US" sz="1600" dirty="0">
              <a:latin typeface="Times New Roman" panose="02020603050405020304" pitchFamily="18" charset="0"/>
              <a:cs typeface="Times New Roman" panose="02020603050405020304" pitchFamily="18" charset="0"/>
            </a:endParaRPr>
          </a:p>
          <a:p>
            <a:pPr marL="0" indent="0" algn="ctr">
              <a:buNone/>
            </a:pPr>
            <a:r>
              <a:rPr lang="en-US" sz="1600" i="1" dirty="0">
                <a:latin typeface="Times New Roman" panose="02020603050405020304" pitchFamily="18" charset="0"/>
                <a:cs typeface="Times New Roman" panose="02020603050405020304" pitchFamily="18" charset="0"/>
              </a:rPr>
              <a:t> create at least one interesting(influential) topic and upload at least ten valuable content within a month. </a:t>
            </a:r>
          </a:p>
          <a:p>
            <a:pPr marL="0" indent="0" algn="ctr">
              <a:buNone/>
            </a:pPr>
            <a:r>
              <a:rPr lang="en-US" sz="1600" b="1" dirty="0">
                <a:latin typeface="Times New Roman" panose="02020603050405020304" pitchFamily="18" charset="0"/>
                <a:cs typeface="Times New Roman" panose="02020603050405020304" pitchFamily="18" charset="0"/>
              </a:rPr>
              <a:t>Primarily goal for </a:t>
            </a:r>
            <a:r>
              <a:rPr lang="en-US" sz="1600" b="1" dirty="0" err="1">
                <a:latin typeface="Times New Roman" panose="02020603050405020304" pitchFamily="18" charset="0"/>
                <a:cs typeface="Times New Roman" panose="02020603050405020304" pitchFamily="18" charset="0"/>
              </a:rPr>
              <a:t>Youtube</a:t>
            </a:r>
            <a:endParaRPr lang="en-US" sz="1600" dirty="0">
              <a:latin typeface="Times New Roman" panose="02020603050405020304" pitchFamily="18" charset="0"/>
              <a:cs typeface="Times New Roman" panose="02020603050405020304" pitchFamily="18" charset="0"/>
            </a:endParaRPr>
          </a:p>
          <a:p>
            <a:pPr marL="0" indent="0" algn="ctr">
              <a:buNone/>
            </a:pPr>
            <a:r>
              <a:rPr lang="en-US" sz="1600" i="1" dirty="0">
                <a:latin typeface="Times New Roman" panose="02020603050405020304" pitchFamily="18" charset="0"/>
                <a:cs typeface="Times New Roman" panose="02020603050405020304" pitchFamily="18" charset="0"/>
              </a:rPr>
              <a:t>Upload at least 5 short videos and 1 long video a month</a:t>
            </a:r>
            <a:r>
              <a:rPr lang="en-US" i="1" dirty="0"/>
              <a:t>.</a:t>
            </a:r>
          </a:p>
          <a:p>
            <a:pPr marL="0" indent="0" algn="ctr">
              <a:buNone/>
            </a:pPr>
            <a:r>
              <a:rPr lang="en-US" sz="1600" b="1" dirty="0">
                <a:latin typeface="Times New Roman" panose="02020603050405020304" pitchFamily="18" charset="0"/>
                <a:cs typeface="Times New Roman" panose="02020603050405020304" pitchFamily="18" charset="0"/>
              </a:rPr>
              <a:t>KPL: </a:t>
            </a:r>
            <a:r>
              <a:rPr lang="en-US" sz="1600" dirty="0">
                <a:latin typeface="Times New Roman" panose="02020603050405020304" pitchFamily="18" charset="0"/>
                <a:cs typeface="Times New Roman" panose="02020603050405020304" pitchFamily="18" charset="0"/>
              </a:rPr>
              <a:t>monitor traffic all the time. Check if we upload enough content and videos.</a:t>
            </a:r>
          </a:p>
          <a:p>
            <a:pPr marL="0" indent="0" algn="ctr">
              <a:buNone/>
            </a:pPr>
            <a:endParaRPr lang="en-US" sz="1600" dirty="0">
              <a:latin typeface="Times New Roman" panose="02020603050405020304" pitchFamily="18" charset="0"/>
              <a:cs typeface="Times New Roman" panose="02020603050405020304" pitchFamily="18" charset="0"/>
            </a:endParaRPr>
          </a:p>
          <a:p>
            <a:pPr marL="0" indent="0" algn="ctr">
              <a:buNone/>
            </a:pPr>
            <a:endParaRPr lang="en-US" sz="1600" b="1" dirty="0">
              <a:latin typeface="Times New Roman" panose="02020603050405020304" pitchFamily="18"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57198A97-0E6A-4CB5-99E3-D608EA6F0008}"/>
              </a:ext>
            </a:extLst>
          </p:cNvPr>
          <p:cNvSpPr txBox="1">
            <a:spLocks/>
          </p:cNvSpPr>
          <p:nvPr/>
        </p:nvSpPr>
        <p:spPr>
          <a:xfrm>
            <a:off x="3195589" y="879194"/>
            <a:ext cx="5800818" cy="5012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Times New Roman" panose="02020603050405020304" pitchFamily="18" charset="0"/>
                <a:cs typeface="Times New Roman" panose="02020603050405020304" pitchFamily="18" charset="0"/>
              </a:rPr>
              <a:t> three main social media channels: </a:t>
            </a:r>
            <a:r>
              <a:rPr lang="en-US" sz="1600" b="1" dirty="0">
                <a:latin typeface="Times New Roman" panose="02020603050405020304" pitchFamily="18" charset="0"/>
                <a:cs typeface="Times New Roman" panose="02020603050405020304" pitchFamily="18" charset="0"/>
              </a:rPr>
              <a:t>Instagram, Weibo, and </a:t>
            </a:r>
            <a:r>
              <a:rPr lang="en-US" sz="1600" b="1" dirty="0" err="1">
                <a:latin typeface="Times New Roman" panose="02020603050405020304" pitchFamily="18" charset="0"/>
                <a:cs typeface="Times New Roman" panose="02020603050405020304" pitchFamily="18" charset="0"/>
              </a:rPr>
              <a:t>Youtube</a:t>
            </a:r>
            <a:endParaRPr lang="en-US" sz="1600" dirty="0">
              <a:latin typeface="Times New Roman" panose="02020603050405020304" pitchFamily="18" charset="0"/>
              <a:cs typeface="Times New Roman" panose="02020603050405020304" pitchFamily="18" charset="0"/>
            </a:endParaRPr>
          </a:p>
          <a:p>
            <a:pPr marL="0" indent="0" algn="ctr">
              <a:buFont typeface="Arial" panose="020B0604020202020204" pitchFamily="34" charset="0"/>
              <a:buNone/>
            </a:pP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9621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3564516" y="215435"/>
            <a:ext cx="5062963" cy="585926"/>
          </a:xfrm>
        </p:spPr>
        <p:txBody>
          <a:bodyPr>
            <a:normAutofit/>
          </a:bodyPr>
          <a:lstStyle/>
          <a:p>
            <a:pPr algn="ctr"/>
            <a:r>
              <a:rPr lang="en-US" sz="1800" b="1" dirty="0">
                <a:latin typeface="Times New Roman" panose="02020603050405020304" pitchFamily="18" charset="0"/>
                <a:cs typeface="Times New Roman" panose="02020603050405020304" pitchFamily="18" charset="0"/>
              </a:rPr>
              <a:t>Social Media Strategy</a:t>
            </a:r>
          </a:p>
        </p:txBody>
      </p:sp>
      <p:sp>
        <p:nvSpPr>
          <p:cNvPr id="7" name="Content Placeholder 2">
            <a:extLst>
              <a:ext uri="{FF2B5EF4-FFF2-40B4-BE49-F238E27FC236}">
                <a16:creationId xmlns:a16="http://schemas.microsoft.com/office/drawing/2014/main" id="{37679128-ACE0-4DC5-AD76-30CE74C70549}"/>
              </a:ext>
            </a:extLst>
          </p:cNvPr>
          <p:cNvSpPr txBox="1">
            <a:spLocks noGrp="1"/>
          </p:cNvSpPr>
          <p:nvPr>
            <p:ph idx="1"/>
          </p:nvPr>
        </p:nvSpPr>
        <p:spPr>
          <a:xfrm>
            <a:off x="401711" y="1271876"/>
            <a:ext cx="3645394" cy="39038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t>1)Weibo</a:t>
            </a:r>
            <a:r>
              <a:rPr lang="en-US" sz="1200" dirty="0"/>
              <a:t> </a:t>
            </a:r>
          </a:p>
          <a:p>
            <a:r>
              <a:rPr lang="en-US" sz="1200" b="1" i="1" dirty="0"/>
              <a:t>Type of content:</a:t>
            </a:r>
            <a:r>
              <a:rPr lang="en-US" sz="1200" dirty="0"/>
              <a:t> Posts about new menu, new food, promotions and discounts/ Links to our video/ Original content about things around the world/ Start campaign-related topics</a:t>
            </a:r>
          </a:p>
          <a:p>
            <a:r>
              <a:rPr lang="en-US" sz="1200" b="1" i="1" dirty="0"/>
              <a:t>How often:</a:t>
            </a:r>
            <a:r>
              <a:rPr lang="en-US" sz="1200" dirty="0"/>
              <a:t> 3-5 posts a week</a:t>
            </a:r>
          </a:p>
          <a:p>
            <a:r>
              <a:rPr lang="en-US" sz="1200" b="1" i="1" dirty="0"/>
              <a:t>How will you attract followers</a:t>
            </a:r>
            <a:r>
              <a:rPr lang="en-US" sz="1200" dirty="0"/>
              <a:t>: Engage with people often/ Post valuable content/ Start potential topics/ Build a good reputation/ Keep up with current events and trends.</a:t>
            </a:r>
          </a:p>
          <a:p>
            <a:r>
              <a:rPr lang="en-US" sz="1200" b="1" i="1" dirty="0"/>
              <a:t>Native features</a:t>
            </a:r>
            <a:r>
              <a:rPr lang="en-US" sz="1200" b="1" dirty="0"/>
              <a:t>:</a:t>
            </a:r>
            <a:r>
              <a:rPr lang="en-US" sz="1200" dirty="0"/>
              <a:t> Polls/ Hashtag/ Weibo stories/ Observe the most popular searches on Weibo and start topics wisely</a:t>
            </a:r>
          </a:p>
          <a:p>
            <a:r>
              <a:rPr lang="en-US" sz="1200" b="1" dirty="0"/>
              <a:t>Tone:</a:t>
            </a:r>
            <a:r>
              <a:rPr lang="en-US" sz="1200" dirty="0"/>
              <a:t> A bit more formal than Instagram/ Friendly/ Professional. </a:t>
            </a:r>
          </a:p>
          <a:p>
            <a:r>
              <a:rPr lang="en-US" sz="1200" b="1" dirty="0"/>
              <a:t>Engage with the audience:</a:t>
            </a:r>
            <a:r>
              <a:rPr lang="en-US" sz="1200" dirty="0"/>
              <a:t> Forward/ like/ comment/ polls/ re-post/ direct message.</a:t>
            </a:r>
          </a:p>
          <a:p>
            <a:pPr marL="0" indent="0" algn="ctr">
              <a:buNone/>
            </a:pPr>
            <a:endParaRPr lang="en-US" sz="1600" dirty="0">
              <a:latin typeface="Times New Roman" panose="02020603050405020304" pitchFamily="18" charset="0"/>
              <a:cs typeface="Times New Roman" panose="02020603050405020304" pitchFamily="18" charset="0"/>
            </a:endParaRPr>
          </a:p>
          <a:p>
            <a:pPr marL="0" indent="0" algn="ctr">
              <a:buNone/>
            </a:pPr>
            <a:endParaRPr lang="en-US" sz="1600" b="1" dirty="0">
              <a:latin typeface="Times New Roman" panose="02020603050405020304" pitchFamily="18"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57198A97-0E6A-4CB5-99E3-D608EA6F0008}"/>
              </a:ext>
            </a:extLst>
          </p:cNvPr>
          <p:cNvSpPr txBox="1">
            <a:spLocks/>
          </p:cNvSpPr>
          <p:nvPr/>
        </p:nvSpPr>
        <p:spPr>
          <a:xfrm>
            <a:off x="3195588" y="759494"/>
            <a:ext cx="5800818" cy="5012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Times New Roman" panose="02020603050405020304" pitchFamily="18" charset="0"/>
                <a:cs typeface="Times New Roman" panose="02020603050405020304" pitchFamily="18" charset="0"/>
              </a:rPr>
              <a:t> three main social media channels: </a:t>
            </a:r>
            <a:r>
              <a:rPr lang="en-US" sz="1600" b="1" dirty="0">
                <a:latin typeface="Times New Roman" panose="02020603050405020304" pitchFamily="18" charset="0"/>
                <a:cs typeface="Times New Roman" panose="02020603050405020304" pitchFamily="18" charset="0"/>
              </a:rPr>
              <a:t>Instagram, Weibo, and </a:t>
            </a:r>
            <a:r>
              <a:rPr lang="en-US" sz="1600" b="1" dirty="0" err="1">
                <a:latin typeface="Times New Roman" panose="02020603050405020304" pitchFamily="18" charset="0"/>
                <a:cs typeface="Times New Roman" panose="02020603050405020304" pitchFamily="18" charset="0"/>
              </a:rPr>
              <a:t>Youtube</a:t>
            </a:r>
            <a:endParaRPr lang="en-US" sz="1600" dirty="0">
              <a:latin typeface="Times New Roman" panose="02020603050405020304" pitchFamily="18" charset="0"/>
              <a:cs typeface="Times New Roman" panose="02020603050405020304" pitchFamily="18" charset="0"/>
            </a:endParaRPr>
          </a:p>
          <a:p>
            <a:pPr marL="0" indent="0" algn="ctr">
              <a:buFont typeface="Arial" panose="020B0604020202020204" pitchFamily="34" charset="0"/>
              <a:buNone/>
            </a:pPr>
            <a:endParaRPr lang="en-US" sz="1600" b="1" dirty="0">
              <a:latin typeface="Times New Roman" panose="02020603050405020304" pitchFamily="18"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AE3B3248-DC29-416B-851A-B32F937E30E0}"/>
              </a:ext>
            </a:extLst>
          </p:cNvPr>
          <p:cNvSpPr txBox="1">
            <a:spLocks/>
          </p:cNvSpPr>
          <p:nvPr/>
        </p:nvSpPr>
        <p:spPr>
          <a:xfrm>
            <a:off x="4433098" y="1153926"/>
            <a:ext cx="3645394" cy="33140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t>2)Instagram:</a:t>
            </a:r>
            <a:endParaRPr lang="en-US" sz="1200" dirty="0"/>
          </a:p>
          <a:p>
            <a:r>
              <a:rPr lang="en-US" sz="1200" b="1" i="1" dirty="0"/>
              <a:t>Type of content:</a:t>
            </a:r>
            <a:r>
              <a:rPr lang="en-US" sz="1200" dirty="0"/>
              <a:t> fancy, attractive, and trending Posts/ More visual aesthetic pictures or short videos/ Promote brands/ Using advertisement/ Spread a campaign message/ Build a cool brand image.</a:t>
            </a:r>
          </a:p>
          <a:p>
            <a:r>
              <a:rPr lang="en-US" sz="1200" b="1" i="1" dirty="0"/>
              <a:t>How often:</a:t>
            </a:r>
            <a:r>
              <a:rPr lang="en-US" sz="1200" dirty="0"/>
              <a:t> 5-7 posts a week</a:t>
            </a:r>
          </a:p>
          <a:p>
            <a:r>
              <a:rPr lang="en-US" sz="1200" b="1" i="1" dirty="0"/>
              <a:t>How will you attract followers</a:t>
            </a:r>
            <a:r>
              <a:rPr lang="en-US" sz="1200" dirty="0"/>
              <a:t>: Cool and compelling campaign message/ Interesting topics/ Creative, original content or art.</a:t>
            </a:r>
          </a:p>
          <a:p>
            <a:r>
              <a:rPr lang="en-US" sz="1200" b="1" i="1" dirty="0"/>
              <a:t>Native features</a:t>
            </a:r>
            <a:r>
              <a:rPr lang="en-US" sz="1200" b="1" dirty="0"/>
              <a:t>:</a:t>
            </a:r>
            <a:r>
              <a:rPr lang="en-US" sz="1200" dirty="0"/>
              <a:t> Instagram story/ Hashtag</a:t>
            </a:r>
          </a:p>
          <a:p>
            <a:r>
              <a:rPr lang="en-US" sz="1200" b="1" i="1" dirty="0"/>
              <a:t>Tone:</a:t>
            </a:r>
            <a:r>
              <a:rPr lang="en-US" sz="1200" dirty="0"/>
              <a:t> Cool/ up to the trend/ creative/ innovation.</a:t>
            </a:r>
          </a:p>
          <a:p>
            <a:r>
              <a:rPr lang="en-US" sz="1200" b="1" i="1" dirty="0"/>
              <a:t>Engage with the audience:</a:t>
            </a:r>
            <a:r>
              <a:rPr lang="en-US" sz="1200" dirty="0"/>
              <a:t> Forward/ like/ comment.</a:t>
            </a:r>
          </a:p>
          <a:p>
            <a:pPr marL="0" indent="0" algn="ctr">
              <a:buFont typeface="Arial" panose="020B0604020202020204" pitchFamily="34" charset="0"/>
              <a:buNone/>
            </a:pPr>
            <a:endParaRPr lang="en-US" sz="1100" dirty="0">
              <a:latin typeface="Times New Roman" panose="02020603050405020304" pitchFamily="18" charset="0"/>
              <a:cs typeface="Times New Roman" panose="02020603050405020304" pitchFamily="18" charset="0"/>
            </a:endParaRPr>
          </a:p>
          <a:p>
            <a:pPr marL="0" indent="0" algn="ctr">
              <a:buFont typeface="Arial" panose="020B0604020202020204" pitchFamily="34" charset="0"/>
              <a:buNone/>
            </a:pPr>
            <a:endParaRPr lang="en-US" sz="1600" b="1" dirty="0">
              <a:latin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2CF90486-1053-4FFB-BDF5-7102D6867F44}"/>
              </a:ext>
            </a:extLst>
          </p:cNvPr>
          <p:cNvSpPr txBox="1">
            <a:spLocks/>
          </p:cNvSpPr>
          <p:nvPr/>
        </p:nvSpPr>
        <p:spPr>
          <a:xfrm>
            <a:off x="8464485" y="1269352"/>
            <a:ext cx="3404587" cy="33140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t>2)</a:t>
            </a:r>
            <a:r>
              <a:rPr lang="en-US" sz="1200" b="1" dirty="0" err="1"/>
              <a:t>Youtube</a:t>
            </a:r>
            <a:r>
              <a:rPr lang="en-US" sz="1200" b="1" dirty="0"/>
              <a:t>:</a:t>
            </a:r>
            <a:endParaRPr lang="en-US" sz="1200" dirty="0"/>
          </a:p>
          <a:p>
            <a:r>
              <a:rPr lang="en-US" sz="1200" b="1" i="1" dirty="0"/>
              <a:t>Type of content:</a:t>
            </a:r>
            <a:r>
              <a:rPr lang="en-US" sz="1200" dirty="0"/>
              <a:t> Original video/ Documentaries / Comedy miniseries</a:t>
            </a:r>
          </a:p>
          <a:p>
            <a:r>
              <a:rPr lang="en-US" sz="1200" b="1" i="1" dirty="0"/>
              <a:t>How often:</a:t>
            </a:r>
            <a:r>
              <a:rPr lang="en-US" sz="1200" dirty="0"/>
              <a:t> 1-2 videos per week.</a:t>
            </a:r>
          </a:p>
          <a:p>
            <a:r>
              <a:rPr lang="en-US" sz="1200" b="1" i="1" dirty="0"/>
              <a:t>How will you attract followers</a:t>
            </a:r>
            <a:r>
              <a:rPr lang="en-US" sz="1200" dirty="0"/>
              <a:t>: Attract people with creative stories and excellent video productions/ Make short videos that have the potential to go viral.</a:t>
            </a:r>
          </a:p>
          <a:p>
            <a:r>
              <a:rPr lang="en-US" sz="1200" b="1" i="1" dirty="0"/>
              <a:t>Native features</a:t>
            </a:r>
            <a:r>
              <a:rPr lang="en-US" sz="1200" b="1" dirty="0"/>
              <a:t>: </a:t>
            </a:r>
            <a:r>
              <a:rPr lang="en-US" sz="1200" dirty="0"/>
              <a:t>Take advantage of search engines on </a:t>
            </a:r>
            <a:r>
              <a:rPr lang="en-US" sz="1200" dirty="0" err="1"/>
              <a:t>Youtube</a:t>
            </a:r>
            <a:r>
              <a:rPr lang="en-US" sz="1200" dirty="0"/>
              <a:t>.</a:t>
            </a:r>
          </a:p>
          <a:p>
            <a:r>
              <a:rPr lang="en-US" sz="1200" b="1" i="1" dirty="0"/>
              <a:t>Tone:</a:t>
            </a:r>
            <a:r>
              <a:rPr lang="en-US" sz="1200" dirty="0"/>
              <a:t> Funny, Friendly, creative, interesting, humor, entertaining</a:t>
            </a:r>
          </a:p>
          <a:p>
            <a:r>
              <a:rPr lang="en-US" sz="1200" b="1" i="1" dirty="0"/>
              <a:t>Engage with the audience: </a:t>
            </a:r>
            <a:r>
              <a:rPr lang="en-US" sz="1200" dirty="0"/>
              <a:t>Comments, reply. Normally not much of direct engagement with people since it is a video-based platform.</a:t>
            </a:r>
          </a:p>
          <a:p>
            <a:pPr marL="0" indent="0" algn="ctr">
              <a:buFont typeface="Arial" panose="020B0604020202020204" pitchFamily="34" charset="0"/>
              <a:buNone/>
            </a:pP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4915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3564516" y="215435"/>
            <a:ext cx="5062963" cy="585926"/>
          </a:xfrm>
        </p:spPr>
        <p:txBody>
          <a:bodyPr>
            <a:normAutofit/>
          </a:bodyPr>
          <a:lstStyle/>
          <a:p>
            <a:pPr algn="ctr"/>
            <a:r>
              <a:rPr lang="en-US" sz="1800" b="1" dirty="0">
                <a:latin typeface="Times New Roman" panose="02020603050405020304" pitchFamily="18" charset="0"/>
                <a:cs typeface="Times New Roman" panose="02020603050405020304" pitchFamily="18" charset="0"/>
              </a:rPr>
              <a:t>Social Media Strategy-Pillar Content</a:t>
            </a:r>
          </a:p>
        </p:txBody>
      </p:sp>
      <p:sp>
        <p:nvSpPr>
          <p:cNvPr id="7" name="Content Placeholder 2">
            <a:extLst>
              <a:ext uri="{FF2B5EF4-FFF2-40B4-BE49-F238E27FC236}">
                <a16:creationId xmlns:a16="http://schemas.microsoft.com/office/drawing/2014/main" id="{37679128-ACE0-4DC5-AD76-30CE74C70549}"/>
              </a:ext>
            </a:extLst>
          </p:cNvPr>
          <p:cNvSpPr txBox="1">
            <a:spLocks noGrp="1"/>
          </p:cNvSpPr>
          <p:nvPr>
            <p:ph idx="1"/>
          </p:nvPr>
        </p:nvSpPr>
        <p:spPr>
          <a:xfrm>
            <a:off x="1459267" y="801361"/>
            <a:ext cx="9593061" cy="38061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b="1" dirty="0"/>
              <a:t>1)Content title: </a:t>
            </a:r>
            <a:r>
              <a:rPr lang="en-US" sz="1200" dirty="0"/>
              <a:t>How to make delicious Chinese Fried rice? </a:t>
            </a:r>
          </a:p>
          <a:p>
            <a:pPr marL="0" indent="0">
              <a:buNone/>
            </a:pPr>
            <a:r>
              <a:rPr lang="en-US" sz="1200" b="1" dirty="0"/>
              <a:t>Media:</a:t>
            </a:r>
            <a:r>
              <a:rPr lang="en-US" sz="1200" dirty="0"/>
              <a:t> Video</a:t>
            </a:r>
          </a:p>
          <a:p>
            <a:pPr marL="0" indent="0">
              <a:buNone/>
            </a:pPr>
            <a:r>
              <a:rPr lang="en-US" sz="1200" b="1" dirty="0"/>
              <a:t>Description: A</a:t>
            </a:r>
            <a:r>
              <a:rPr lang="en-US" sz="1200" dirty="0"/>
              <a:t> short documentary video (film) showing people how we make great Fried rice in our Kitchen. </a:t>
            </a:r>
          </a:p>
          <a:p>
            <a:pPr marL="0" indent="0">
              <a:buNone/>
            </a:pPr>
            <a:endParaRPr lang="en-US" sz="1200" b="1" dirty="0"/>
          </a:p>
          <a:p>
            <a:pPr marL="0" indent="0">
              <a:buNone/>
            </a:pPr>
            <a:r>
              <a:rPr lang="en-US" sz="1200" b="1" dirty="0"/>
              <a:t>2)Content title: </a:t>
            </a:r>
            <a:r>
              <a:rPr lang="en-US" sz="1200" dirty="0"/>
              <a:t>The history of rice </a:t>
            </a:r>
          </a:p>
          <a:p>
            <a:pPr marL="0" indent="0">
              <a:buNone/>
            </a:pPr>
            <a:r>
              <a:rPr lang="en-US" sz="1200" b="1" dirty="0"/>
              <a:t>Media:</a:t>
            </a:r>
            <a:r>
              <a:rPr lang="en-US" sz="1200" dirty="0"/>
              <a:t> Cartoon</a:t>
            </a:r>
          </a:p>
          <a:p>
            <a:pPr marL="0" indent="0">
              <a:buNone/>
            </a:pPr>
            <a:r>
              <a:rPr lang="en-US" sz="1200" b="1" dirty="0"/>
              <a:t>Description:</a:t>
            </a:r>
            <a:r>
              <a:rPr lang="en-US" sz="1200" dirty="0"/>
              <a:t> A series of well-produced cartoon, about 5min in total for one episode, and 5 to 8 episodes in a season. This cartoon mainly tells you everything about rice. About the origin of rice, its cultivation, and the importance of rice in Asian countries, especially China. </a:t>
            </a:r>
          </a:p>
          <a:p>
            <a:pPr marL="0" indent="0">
              <a:buNone/>
            </a:pPr>
            <a:endParaRPr lang="en-US" sz="1200" b="1" dirty="0"/>
          </a:p>
          <a:p>
            <a:pPr marL="0" indent="0">
              <a:buNone/>
            </a:pPr>
            <a:r>
              <a:rPr lang="en-US" sz="1200" b="1" dirty="0"/>
              <a:t>3)Content title: </a:t>
            </a:r>
            <a:r>
              <a:rPr lang="en-US" sz="1200" dirty="0"/>
              <a:t>Everything you need to know about Kung Fu Rice</a:t>
            </a:r>
          </a:p>
          <a:p>
            <a:pPr marL="0" indent="0">
              <a:buNone/>
            </a:pPr>
            <a:r>
              <a:rPr lang="en-US" sz="1200" b="1" dirty="0"/>
              <a:t>Media: </a:t>
            </a:r>
            <a:r>
              <a:rPr lang="en-US" sz="1200" dirty="0"/>
              <a:t>Magazine</a:t>
            </a:r>
          </a:p>
          <a:p>
            <a:pPr marL="0" indent="0">
              <a:buNone/>
            </a:pPr>
            <a:r>
              <a:rPr lang="en-US" sz="1200" b="1" dirty="0"/>
              <a:t>Description:</a:t>
            </a:r>
            <a:r>
              <a:rPr lang="en-US" sz="1200" dirty="0"/>
              <a:t> This is a magazine that covers every aspect of our brand. This magazine introduces our brand background, brand ideas, brand spirit, brand culture. </a:t>
            </a: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6821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3564514" y="330844"/>
            <a:ext cx="5062963" cy="585926"/>
          </a:xfrm>
        </p:spPr>
        <p:txBody>
          <a:bodyPr>
            <a:noAutofit/>
          </a:bodyPr>
          <a:lstStyle/>
          <a:p>
            <a:pPr algn="ctr"/>
            <a:r>
              <a:rPr lang="en-US" sz="2400" b="1" dirty="0">
                <a:latin typeface="Times New Roman" panose="02020603050405020304" pitchFamily="18" charset="0"/>
                <a:cs typeface="Times New Roman" panose="02020603050405020304" pitchFamily="18" charset="0"/>
              </a:rPr>
              <a:t>Paid Ads Strategy</a:t>
            </a:r>
          </a:p>
        </p:txBody>
      </p:sp>
      <p:sp>
        <p:nvSpPr>
          <p:cNvPr id="7" name="Content Placeholder 2">
            <a:extLst>
              <a:ext uri="{FF2B5EF4-FFF2-40B4-BE49-F238E27FC236}">
                <a16:creationId xmlns:a16="http://schemas.microsoft.com/office/drawing/2014/main" id="{37679128-ACE0-4DC5-AD76-30CE74C70549}"/>
              </a:ext>
            </a:extLst>
          </p:cNvPr>
          <p:cNvSpPr txBox="1">
            <a:spLocks noGrp="1"/>
          </p:cNvSpPr>
          <p:nvPr>
            <p:ph idx="1"/>
          </p:nvPr>
        </p:nvSpPr>
        <p:spPr>
          <a:xfrm>
            <a:off x="1299466" y="1236367"/>
            <a:ext cx="9593061" cy="28473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latin typeface="Times New Roman" panose="02020603050405020304" pitchFamily="18" charset="0"/>
                <a:cs typeface="Times New Roman" panose="02020603050405020304" pitchFamily="18" charset="0"/>
              </a:rPr>
              <a:t>5 Channels:</a:t>
            </a:r>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Weibo: </a:t>
            </a:r>
            <a:r>
              <a:rPr lang="en-US" sz="1600" dirty="0">
                <a:latin typeface="Times New Roman" panose="02020603050405020304" pitchFamily="18" charset="0"/>
                <a:cs typeface="Times New Roman" panose="02020603050405020304" pitchFamily="18" charset="0"/>
              </a:rPr>
              <a:t>The basic News feed Ads. Target specific people based on their location or interest. It’s more direct and effective. </a:t>
            </a:r>
          </a:p>
          <a:p>
            <a:r>
              <a:rPr lang="en-US" sz="1600" b="1" dirty="0">
                <a:latin typeface="Times New Roman" panose="02020603050405020304" pitchFamily="18" charset="0"/>
                <a:cs typeface="Times New Roman" panose="02020603050405020304" pitchFamily="18" charset="0"/>
              </a:rPr>
              <a:t>YouTube:</a:t>
            </a:r>
            <a:r>
              <a:rPr lang="en-US" sz="1600" dirty="0">
                <a:latin typeface="Times New Roman" panose="02020603050405020304" pitchFamily="18" charset="0"/>
                <a:cs typeface="Times New Roman" panose="02020603050405020304" pitchFamily="18" charset="0"/>
              </a:rPr>
              <a:t> In stream ad (video skipping ads). Attract people very fast.</a:t>
            </a:r>
          </a:p>
          <a:p>
            <a:r>
              <a:rPr lang="en-US" sz="1600" b="1" dirty="0">
                <a:latin typeface="Times New Roman" panose="02020603050405020304" pitchFamily="18" charset="0"/>
                <a:cs typeface="Times New Roman" panose="02020603050405020304" pitchFamily="18" charset="0"/>
              </a:rPr>
              <a:t>Yelp: </a:t>
            </a:r>
            <a:r>
              <a:rPr lang="en-US" sz="1600" dirty="0">
                <a:latin typeface="Times New Roman" panose="02020603050405020304" pitchFamily="18" charset="0"/>
                <a:cs typeface="Times New Roman" panose="02020603050405020304" pitchFamily="18" charset="0"/>
              </a:rPr>
              <a:t>Advertisement on yelp. People search for restaurants or check reviews on Yelp will have a chance to see my brand.</a:t>
            </a:r>
          </a:p>
          <a:p>
            <a:r>
              <a:rPr lang="en-US" sz="1600" b="1" dirty="0">
                <a:latin typeface="Times New Roman" panose="02020603050405020304" pitchFamily="18" charset="0"/>
                <a:cs typeface="Times New Roman" panose="02020603050405020304" pitchFamily="18" charset="0"/>
              </a:rPr>
              <a:t>Instagram:</a:t>
            </a:r>
            <a:r>
              <a:rPr lang="en-US" sz="1600" dirty="0">
                <a:latin typeface="Times New Roman" panose="02020603050405020304" pitchFamily="18" charset="0"/>
                <a:cs typeface="Times New Roman" panose="02020603050405020304" pitchFamily="18" charset="0"/>
              </a:rPr>
              <a:t> Simple image ads. Displays image to potential customers in a direct way.</a:t>
            </a:r>
          </a:p>
          <a:p>
            <a:r>
              <a:rPr lang="en-US" sz="1600" b="1" dirty="0">
                <a:latin typeface="Times New Roman" panose="02020603050405020304" pitchFamily="18" charset="0"/>
                <a:cs typeface="Times New Roman" panose="02020603050405020304" pitchFamily="18" charset="0"/>
              </a:rPr>
              <a:t>Google: </a:t>
            </a:r>
            <a:r>
              <a:rPr lang="en-US" sz="1600" dirty="0">
                <a:latin typeface="Times New Roman" panose="02020603050405020304" pitchFamily="18" charset="0"/>
                <a:cs typeface="Times New Roman" panose="02020603050405020304" pitchFamily="18" charset="0"/>
              </a:rPr>
              <a:t>Search ad. Pay for specific keywords so that customers will get a chance to know my brand.</a:t>
            </a:r>
          </a:p>
          <a:p>
            <a:pPr marL="0" indent="0" algn="ctr">
              <a:buNone/>
            </a:pPr>
            <a:r>
              <a:rPr lang="en-US" sz="1600" b="1" i="1" dirty="0">
                <a:latin typeface="Times New Roman" panose="02020603050405020304" pitchFamily="18" charset="0"/>
                <a:cs typeface="Times New Roman" panose="02020603050405020304" pitchFamily="18" charset="0"/>
              </a:rPr>
              <a:t>Choice of keywords: </a:t>
            </a:r>
            <a:r>
              <a:rPr lang="en-US" sz="1600" i="1" dirty="0"/>
              <a:t>Best Chinese food, Chinese Fried Rice, Best Fried Rice</a:t>
            </a:r>
            <a:endParaRPr lang="en-US" sz="1600" i="1" dirty="0">
              <a:latin typeface="Times New Roman" panose="02020603050405020304" pitchFamily="18" charset="0"/>
              <a:cs typeface="Times New Roman" panose="02020603050405020304" pitchFamily="18" charset="0"/>
            </a:endParaRPr>
          </a:p>
          <a:p>
            <a:pPr marL="0" indent="0" algn="ctr">
              <a:buNone/>
            </a:pP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8444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3564518" y="330844"/>
            <a:ext cx="5062963" cy="585926"/>
          </a:xfrm>
        </p:spPr>
        <p:txBody>
          <a:bodyPr>
            <a:noAutofit/>
          </a:bodyPr>
          <a:lstStyle/>
          <a:p>
            <a:pPr algn="ctr"/>
            <a:r>
              <a:rPr lang="en-US" sz="2000" b="1" dirty="0">
                <a:latin typeface="Times New Roman" panose="02020603050405020304" pitchFamily="18" charset="0"/>
                <a:cs typeface="Times New Roman" panose="02020603050405020304" pitchFamily="18" charset="0"/>
              </a:rPr>
              <a:t>Inbound Strategy</a:t>
            </a:r>
          </a:p>
        </p:txBody>
      </p:sp>
      <p:sp>
        <p:nvSpPr>
          <p:cNvPr id="7" name="Content Placeholder 2">
            <a:extLst>
              <a:ext uri="{FF2B5EF4-FFF2-40B4-BE49-F238E27FC236}">
                <a16:creationId xmlns:a16="http://schemas.microsoft.com/office/drawing/2014/main" id="{37679128-ACE0-4DC5-AD76-30CE74C70549}"/>
              </a:ext>
            </a:extLst>
          </p:cNvPr>
          <p:cNvSpPr txBox="1">
            <a:spLocks noGrp="1"/>
          </p:cNvSpPr>
          <p:nvPr>
            <p:ph idx="1"/>
          </p:nvPr>
        </p:nvSpPr>
        <p:spPr>
          <a:xfrm>
            <a:off x="1468142" y="1254122"/>
            <a:ext cx="9593061" cy="28473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Types of content：</a:t>
            </a:r>
            <a:endParaRPr lang="en-US" sz="1600" dirty="0"/>
          </a:p>
          <a:p>
            <a:r>
              <a:rPr lang="en-US" sz="1600" b="1" dirty="0"/>
              <a:t>         Bruce Lee</a:t>
            </a:r>
            <a:r>
              <a:rPr lang="en-US" sz="1600" dirty="0"/>
              <a:t>: Contents with Bruce Lee take advantage of people’s love and curiosity about Chinese kung fu, make people feel that our team is skillful and professional and give them a sense of trust in my brand. </a:t>
            </a:r>
          </a:p>
          <a:p>
            <a:r>
              <a:rPr lang="en-US" sz="1600" dirty="0"/>
              <a:t>         </a:t>
            </a:r>
            <a:r>
              <a:rPr lang="en-US" sz="1600" b="1" dirty="0"/>
              <a:t>Fried Rice Recipe</a:t>
            </a:r>
            <a:r>
              <a:rPr lang="en-US" sz="1600" dirty="0"/>
              <a:t>: Post some simple recipes and teach people how to make Fried Rice. Engage those who are interested in traditional Fried rice. Let them cook it themselves and help them understand that we are professionals in the development of Fried rice.</a:t>
            </a:r>
          </a:p>
          <a:p>
            <a:r>
              <a:rPr lang="en-US" sz="1600" dirty="0"/>
              <a:t>         </a:t>
            </a:r>
            <a:r>
              <a:rPr lang="en-US" sz="1600" b="1" dirty="0"/>
              <a:t>How do you tell if Chinese food is authentic: </a:t>
            </a:r>
            <a:r>
              <a:rPr lang="en-US" sz="1600" dirty="0"/>
              <a:t>Introduction of local Chinese cuisine. Using accurate descriptions of flavors to give people a comprehensive understanding of real Chinese food. So that people can use this introduction to evaluate Chinese food in the United States. Let them feel that we can make the most authentic Chinese Fried rice and attract them to try it.</a:t>
            </a:r>
          </a:p>
          <a:p>
            <a:pPr marL="0" indent="0" algn="ctr">
              <a:buNone/>
            </a:pP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7312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3564518" y="330844"/>
            <a:ext cx="5062963" cy="585926"/>
          </a:xfrm>
        </p:spPr>
        <p:txBody>
          <a:bodyPr>
            <a:noAutofit/>
          </a:bodyPr>
          <a:lstStyle/>
          <a:p>
            <a:pPr algn="ctr"/>
            <a:r>
              <a:rPr lang="en-US" sz="1600" b="1" dirty="0">
                <a:latin typeface="Times New Roman" panose="02020603050405020304" pitchFamily="18" charset="0"/>
                <a:cs typeface="Times New Roman" panose="02020603050405020304" pitchFamily="18" charset="0"/>
              </a:rPr>
              <a:t>Inbound Strategy: Content offer</a:t>
            </a:r>
          </a:p>
        </p:txBody>
      </p:sp>
      <p:sp>
        <p:nvSpPr>
          <p:cNvPr id="7" name="Content Placeholder 2">
            <a:extLst>
              <a:ext uri="{FF2B5EF4-FFF2-40B4-BE49-F238E27FC236}">
                <a16:creationId xmlns:a16="http://schemas.microsoft.com/office/drawing/2014/main" id="{37679128-ACE0-4DC5-AD76-30CE74C70549}"/>
              </a:ext>
            </a:extLst>
          </p:cNvPr>
          <p:cNvSpPr txBox="1">
            <a:spLocks noGrp="1"/>
          </p:cNvSpPr>
          <p:nvPr>
            <p:ph idx="1"/>
          </p:nvPr>
        </p:nvSpPr>
        <p:spPr>
          <a:xfrm>
            <a:off x="2000803" y="1342898"/>
            <a:ext cx="3538864" cy="28473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i="1" dirty="0">
                <a:latin typeface="Times New Roman" panose="02020603050405020304" pitchFamily="18" charset="0"/>
                <a:cs typeface="Times New Roman" panose="02020603050405020304" pitchFamily="18" charset="0"/>
              </a:rPr>
              <a:t>1.Headline: How to make Fried Rice with real “</a:t>
            </a:r>
            <a:r>
              <a:rPr lang="en-US" sz="1400" b="1" i="1" dirty="0" err="1">
                <a:latin typeface="Times New Roman" panose="02020603050405020304" pitchFamily="18" charset="0"/>
                <a:cs typeface="Times New Roman" panose="02020603050405020304" pitchFamily="18" charset="0"/>
              </a:rPr>
              <a:t>KungFu</a:t>
            </a:r>
            <a:r>
              <a:rPr lang="en-US" sz="1400" b="1" i="1"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p>
            <a:pPr marL="0" indent="0">
              <a:buNone/>
            </a:pPr>
            <a:r>
              <a:rPr lang="en-US" sz="1400" b="1" dirty="0">
                <a:latin typeface="Times New Roman" panose="02020603050405020304" pitchFamily="18" charset="0"/>
                <a:cs typeface="Times New Roman" panose="02020603050405020304" pitchFamily="18" charset="0"/>
              </a:rPr>
              <a:t>Download:</a:t>
            </a:r>
            <a:r>
              <a:rPr lang="en-US" sz="1400" dirty="0">
                <a:latin typeface="Times New Roman" panose="02020603050405020304" pitchFamily="18" charset="0"/>
                <a:cs typeface="Times New Roman" panose="02020603050405020304" pitchFamily="18" charset="0"/>
              </a:rPr>
              <a:t> An article with pictures and an introduction of how we make Fried Rice with skills. </a:t>
            </a:r>
          </a:p>
          <a:p>
            <a:pPr marL="0" indent="0">
              <a:buNone/>
            </a:pPr>
            <a:r>
              <a:rPr lang="en-US" sz="1400" b="1" dirty="0">
                <a:latin typeface="Times New Roman" panose="02020603050405020304" pitchFamily="18" charset="0"/>
                <a:cs typeface="Times New Roman" panose="02020603050405020304" pitchFamily="18" charset="0"/>
              </a:rPr>
              <a:t>CTA</a:t>
            </a:r>
            <a:endParaRPr lang="en-US" sz="1400" dirty="0">
              <a:latin typeface="Times New Roman" panose="02020603050405020304" pitchFamily="18" charset="0"/>
              <a:cs typeface="Times New Roman" panose="02020603050405020304" pitchFamily="18" charset="0"/>
            </a:endParaRPr>
          </a:p>
          <a:p>
            <a:pPr marL="0" indent="0">
              <a:buNone/>
            </a:pPr>
            <a:r>
              <a:rPr lang="en-US" sz="1400" dirty="0">
                <a:latin typeface="Times New Roman" panose="02020603050405020304" pitchFamily="18" charset="0"/>
                <a:cs typeface="Times New Roman" panose="02020603050405020304" pitchFamily="18" charset="0"/>
              </a:rPr>
              <a:t>Headline: How to make Fried Rice with real “</a:t>
            </a:r>
            <a:r>
              <a:rPr lang="en-US" sz="1400" dirty="0" err="1">
                <a:latin typeface="Times New Roman" panose="02020603050405020304" pitchFamily="18" charset="0"/>
                <a:cs typeface="Times New Roman" panose="02020603050405020304" pitchFamily="18" charset="0"/>
              </a:rPr>
              <a:t>KungFu</a:t>
            </a:r>
            <a:r>
              <a:rPr lang="en-US" sz="1400" dirty="0">
                <a:latin typeface="Times New Roman" panose="02020603050405020304" pitchFamily="18" charset="0"/>
                <a:cs typeface="Times New Roman" panose="02020603050405020304" pitchFamily="18" charset="0"/>
              </a:rPr>
              <a:t>”?</a:t>
            </a:r>
          </a:p>
          <a:p>
            <a:pPr marL="0" indent="0">
              <a:buNone/>
            </a:pPr>
            <a:r>
              <a:rPr lang="en-US" sz="1400" dirty="0">
                <a:latin typeface="Times New Roman" panose="02020603050405020304" pitchFamily="18" charset="0"/>
                <a:cs typeface="Times New Roman" panose="02020603050405020304" pitchFamily="18" charset="0"/>
              </a:rPr>
              <a:t>Supportive text: Want to know the secret of cooking Fried Rice? Download it!</a:t>
            </a:r>
          </a:p>
          <a:p>
            <a:pPr marL="0" indent="0">
              <a:buNone/>
            </a:pPr>
            <a:endParaRPr lang="en-US" sz="1600" dirty="0"/>
          </a:p>
          <a:p>
            <a:endParaRPr lang="en-US" sz="1600" dirty="0"/>
          </a:p>
          <a:p>
            <a:pPr marL="0" indent="0" algn="ctr">
              <a:buNone/>
            </a:pPr>
            <a:endParaRPr lang="en-US" sz="1600" b="1" dirty="0">
              <a:latin typeface="Times New Roman" panose="02020603050405020304" pitchFamily="18"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9E3F7C62-E8B5-4E4A-B741-B08387DE4C93}"/>
              </a:ext>
            </a:extLst>
          </p:cNvPr>
          <p:cNvSpPr txBox="1">
            <a:spLocks/>
          </p:cNvSpPr>
          <p:nvPr/>
        </p:nvSpPr>
        <p:spPr>
          <a:xfrm>
            <a:off x="6652335" y="1342898"/>
            <a:ext cx="3538864" cy="47471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i="1" dirty="0">
                <a:latin typeface="Times New Roman" panose="02020603050405020304" pitchFamily="18" charset="0"/>
                <a:cs typeface="Times New Roman" panose="02020603050405020304" pitchFamily="18" charset="0"/>
              </a:rPr>
              <a:t>2.Headline:</a:t>
            </a:r>
            <a:r>
              <a:rPr lang="en-US" sz="1400" b="1" i="1" dirty="0"/>
              <a:t>When Kung Fu meets Fried Rice</a:t>
            </a:r>
            <a:endParaRPr lang="en-US" sz="1100" dirty="0">
              <a:latin typeface="Times New Roman" panose="02020603050405020304" pitchFamily="18" charset="0"/>
              <a:cs typeface="Times New Roman" panose="02020603050405020304" pitchFamily="18" charset="0"/>
            </a:endParaRPr>
          </a:p>
          <a:p>
            <a:pPr marL="0" indent="0">
              <a:buNone/>
            </a:pPr>
            <a:r>
              <a:rPr lang="en-US" sz="1400" b="1" dirty="0">
                <a:latin typeface="Times New Roman" panose="02020603050405020304" pitchFamily="18" charset="0"/>
                <a:cs typeface="Times New Roman" panose="02020603050405020304" pitchFamily="18" charset="0"/>
              </a:rPr>
              <a:t>Download:</a:t>
            </a:r>
            <a:r>
              <a:rPr lang="en-US" sz="1400" dirty="0">
                <a:latin typeface="Times New Roman" panose="02020603050405020304" pitchFamily="18" charset="0"/>
                <a:cs typeface="Times New Roman" panose="02020603050405020304" pitchFamily="18" charset="0"/>
              </a:rPr>
              <a:t> A PowerPoint that show the various schools of kung fu in China and the food we make inspired by these kung fu moves</a:t>
            </a:r>
          </a:p>
          <a:p>
            <a:pPr marL="0" indent="0">
              <a:buNone/>
            </a:pPr>
            <a:r>
              <a:rPr lang="en-US" sz="1400" b="1" dirty="0">
                <a:latin typeface="Times New Roman" panose="02020603050405020304" pitchFamily="18" charset="0"/>
                <a:cs typeface="Times New Roman" panose="02020603050405020304" pitchFamily="18" charset="0"/>
              </a:rPr>
              <a:t>CTA</a:t>
            </a:r>
            <a:endParaRPr lang="en-US" sz="1400" dirty="0">
              <a:latin typeface="Times New Roman" panose="02020603050405020304" pitchFamily="18" charset="0"/>
              <a:cs typeface="Times New Roman" panose="02020603050405020304" pitchFamily="18" charset="0"/>
            </a:endParaRPr>
          </a:p>
          <a:p>
            <a:pPr marL="0" indent="0">
              <a:buNone/>
            </a:pPr>
            <a:r>
              <a:rPr lang="en-US" sz="1400" dirty="0">
                <a:latin typeface="Times New Roman" panose="02020603050405020304" pitchFamily="18" charset="0"/>
                <a:cs typeface="Times New Roman" panose="02020603050405020304" pitchFamily="18" charset="0"/>
              </a:rPr>
              <a:t>Headline: </a:t>
            </a:r>
            <a:r>
              <a:rPr lang="en-US" sz="1400" i="1" dirty="0">
                <a:latin typeface="Times New Roman" panose="02020603050405020304" pitchFamily="18" charset="0"/>
                <a:cs typeface="Times New Roman" panose="02020603050405020304" pitchFamily="18" charset="0"/>
              </a:rPr>
              <a:t>When Kung Fu meets Fried</a:t>
            </a:r>
          </a:p>
          <a:p>
            <a:pPr marL="0" indent="0">
              <a:buNone/>
            </a:pPr>
            <a:r>
              <a:rPr lang="en-US" sz="1400" i="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Supportive text: Unique Fried rice inspired by Chinese Kung Fu.</a:t>
            </a:r>
          </a:p>
          <a:p>
            <a:pPr marL="0" indent="0">
              <a:buNone/>
            </a:pPr>
            <a:endParaRPr lang="en-US" sz="1600" dirty="0"/>
          </a:p>
          <a:p>
            <a:pPr marL="0" indent="0" algn="ctr">
              <a:buFont typeface="Arial" panose="020B0604020202020204" pitchFamily="34" charset="0"/>
              <a:buNone/>
            </a:pP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6550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3564518" y="330844"/>
            <a:ext cx="5062963" cy="585926"/>
          </a:xfrm>
        </p:spPr>
        <p:txBody>
          <a:bodyPr>
            <a:noAutofit/>
          </a:bodyPr>
          <a:lstStyle/>
          <a:p>
            <a:pPr algn="ctr"/>
            <a:r>
              <a:rPr lang="en-US" sz="2000" b="1" dirty="0">
                <a:latin typeface="Times New Roman" panose="02020603050405020304" pitchFamily="18" charset="0"/>
                <a:cs typeface="Times New Roman" panose="02020603050405020304" pitchFamily="18" charset="0"/>
              </a:rPr>
              <a:t>Inbound Strategy-Follow up</a:t>
            </a:r>
          </a:p>
        </p:txBody>
      </p:sp>
      <p:sp>
        <p:nvSpPr>
          <p:cNvPr id="7" name="Content Placeholder 2">
            <a:extLst>
              <a:ext uri="{FF2B5EF4-FFF2-40B4-BE49-F238E27FC236}">
                <a16:creationId xmlns:a16="http://schemas.microsoft.com/office/drawing/2014/main" id="{37679128-ACE0-4DC5-AD76-30CE74C70549}"/>
              </a:ext>
            </a:extLst>
          </p:cNvPr>
          <p:cNvSpPr txBox="1">
            <a:spLocks noGrp="1"/>
          </p:cNvSpPr>
          <p:nvPr>
            <p:ph idx="1"/>
          </p:nvPr>
        </p:nvSpPr>
        <p:spPr>
          <a:xfrm>
            <a:off x="868050" y="978914"/>
            <a:ext cx="7592370" cy="28473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Follow up emails</a:t>
            </a:r>
            <a:endParaRPr lang="en-US" sz="1600" dirty="0"/>
          </a:p>
          <a:p>
            <a:pPr marL="0" indent="0">
              <a:buNone/>
            </a:pPr>
            <a:r>
              <a:rPr lang="en-US" sz="1600" b="1" dirty="0"/>
              <a:t>1)</a:t>
            </a:r>
            <a:r>
              <a:rPr lang="en-US" sz="1600" dirty="0"/>
              <a:t>Hi, this is Kung Fu Rice. I appreciate that you took your time to get to know about our brand. Did you get what you’re looking for so far? Well, if you need more information about our brand, our websites and social platforms are always there for you to explore. However, I have to say that the best next step is to come to the store and try our new food! The Kung Fu Kitchen is always open for you. Fight for your taste!</a:t>
            </a:r>
          </a:p>
          <a:p>
            <a:pPr marL="0" indent="0">
              <a:buNone/>
            </a:pPr>
            <a:r>
              <a:rPr lang="en-US" sz="1600" b="1" dirty="0"/>
              <a:t>2)</a:t>
            </a:r>
            <a:r>
              <a:rPr lang="en-US" sz="1600" dirty="0"/>
              <a:t>Hi, this is Kung Fu Rice. It’s been quite some time since you get in touch with us. I know work and life might be overwhelmed sometimes! You need a reminder, a reminder such as hot soup, cold soda, or…ahh, Fried rice made with real “Kung Fu”! I hope we meet you again. I know you miss us!</a:t>
            </a:r>
          </a:p>
          <a:p>
            <a:pPr marL="0" indent="0">
              <a:buNone/>
            </a:pPr>
            <a:r>
              <a:rPr lang="en-US" sz="1600" b="1" dirty="0"/>
              <a:t>3)</a:t>
            </a:r>
            <a:r>
              <a:rPr lang="en-US" sz="1600" dirty="0"/>
              <a:t>Hi, this is Kung Fu Rice. I’d like to know how you’re doing in finding the right Chinese food. If you haven’t found a restaurant that fits your taste, maybe you should check our website and get to know more about us. I’m always here for you if you have any questions. We’ll fight for your taste together!</a:t>
            </a:r>
          </a:p>
        </p:txBody>
      </p:sp>
      <p:sp>
        <p:nvSpPr>
          <p:cNvPr id="4" name="Content Placeholder 2">
            <a:extLst>
              <a:ext uri="{FF2B5EF4-FFF2-40B4-BE49-F238E27FC236}">
                <a16:creationId xmlns:a16="http://schemas.microsoft.com/office/drawing/2014/main" id="{82770D76-F21D-4B32-B409-9E3353F8E91C}"/>
              </a:ext>
            </a:extLst>
          </p:cNvPr>
          <p:cNvSpPr txBox="1">
            <a:spLocks/>
          </p:cNvSpPr>
          <p:nvPr/>
        </p:nvSpPr>
        <p:spPr>
          <a:xfrm>
            <a:off x="1656053" y="1069170"/>
            <a:ext cx="7853411" cy="28473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1600" b="1" dirty="0">
              <a:latin typeface="Times New Roman" panose="02020603050405020304" pitchFamily="18"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42AB6E79-1385-4CFF-9BA4-A40A78D3BE67}"/>
              </a:ext>
            </a:extLst>
          </p:cNvPr>
          <p:cNvSpPr txBox="1">
            <a:spLocks/>
          </p:cNvSpPr>
          <p:nvPr/>
        </p:nvSpPr>
        <p:spPr>
          <a:xfrm>
            <a:off x="8460420" y="916770"/>
            <a:ext cx="3091043" cy="4525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Follow up offer:</a:t>
            </a:r>
          </a:p>
          <a:p>
            <a:pPr marL="0" indent="0">
              <a:buNone/>
            </a:pPr>
            <a:r>
              <a:rPr lang="en-US" sz="1600" dirty="0"/>
              <a:t>We will first send a link to the customer’s email. By clicking the link, they will enter a website that shows our menu. After that, the customer can choose two types of fried rice, drinks, and desert that they want to try. After the selection, the system will generate a QR code. Whenever they come to any Kung Fu Rice store in the United States with this QR code, they can eat their choice of food for free.</a:t>
            </a:r>
          </a:p>
          <a:p>
            <a:pPr marL="0" indent="0" algn="ctr">
              <a:buFont typeface="Arial" panose="020B0604020202020204" pitchFamily="34" charset="0"/>
              <a:buNone/>
            </a:pP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984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55D-5305-44F8-86F3-A5B634DE07AB}"/>
              </a:ext>
            </a:extLst>
          </p:cNvPr>
          <p:cNvSpPr>
            <a:spLocks noGrp="1"/>
          </p:cNvSpPr>
          <p:nvPr>
            <p:ph type="title"/>
          </p:nvPr>
        </p:nvSpPr>
        <p:spPr>
          <a:xfrm>
            <a:off x="3564518" y="330844"/>
            <a:ext cx="5062963" cy="585926"/>
          </a:xfrm>
        </p:spPr>
        <p:txBody>
          <a:bodyPr>
            <a:noAutofit/>
          </a:bodyPr>
          <a:lstStyle/>
          <a:p>
            <a:pPr algn="ctr"/>
            <a:r>
              <a:rPr lang="en-US" sz="2000" b="1" dirty="0">
                <a:latin typeface="Times New Roman" panose="02020603050405020304" pitchFamily="18" charset="0"/>
                <a:cs typeface="Times New Roman" panose="02020603050405020304" pitchFamily="18" charset="0"/>
              </a:rPr>
              <a:t>Sample Content</a:t>
            </a:r>
          </a:p>
        </p:txBody>
      </p:sp>
      <p:sp>
        <p:nvSpPr>
          <p:cNvPr id="7" name="Content Placeholder 2">
            <a:extLst>
              <a:ext uri="{FF2B5EF4-FFF2-40B4-BE49-F238E27FC236}">
                <a16:creationId xmlns:a16="http://schemas.microsoft.com/office/drawing/2014/main" id="{37679128-ACE0-4DC5-AD76-30CE74C70549}"/>
              </a:ext>
            </a:extLst>
          </p:cNvPr>
          <p:cNvSpPr txBox="1">
            <a:spLocks noGrp="1"/>
          </p:cNvSpPr>
          <p:nvPr>
            <p:ph idx="1"/>
          </p:nvPr>
        </p:nvSpPr>
        <p:spPr>
          <a:xfrm>
            <a:off x="1494774" y="1023304"/>
            <a:ext cx="9593061" cy="34155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b="1" dirty="0"/>
              <a:t>1) Sharing the Fried rice you cook</a:t>
            </a:r>
            <a:endParaRPr lang="en-US" sz="1200" dirty="0"/>
          </a:p>
          <a:p>
            <a:pPr marL="0" indent="0">
              <a:buNone/>
            </a:pPr>
            <a:r>
              <a:rPr lang="en-US" sz="1200" dirty="0"/>
              <a:t>Headline: Who’s the best-Fried rice cooker?</a:t>
            </a:r>
          </a:p>
          <a:p>
            <a:pPr marL="0" indent="0">
              <a:buNone/>
            </a:pPr>
            <a:r>
              <a:rPr lang="en-US" sz="1200" dirty="0"/>
              <a:t>Summary: After posting some recipes to social media, we encourage people to follow the recipe and cook Fried rice themselves. And after that, they can share their Fried rice’s picture on social media with a hashtag of this topic. Those who got lots of likes will have a chance to get a special discount from our brand.</a:t>
            </a:r>
          </a:p>
          <a:p>
            <a:pPr marL="0" indent="0">
              <a:buNone/>
            </a:pPr>
            <a:r>
              <a:rPr lang="en-US" sz="1200" b="1" dirty="0"/>
              <a:t>2) Authentic Chinese food introduction</a:t>
            </a:r>
            <a:endParaRPr lang="en-US" sz="1200" dirty="0"/>
          </a:p>
          <a:p>
            <a:pPr marL="0" indent="0">
              <a:buNone/>
            </a:pPr>
            <a:r>
              <a:rPr lang="en-US" sz="1200" dirty="0"/>
              <a:t>Headline</a:t>
            </a:r>
            <a:r>
              <a:rPr lang="en-US" sz="1200" b="1" dirty="0"/>
              <a:t>: The only guide you need when choosing Chinese food.</a:t>
            </a:r>
            <a:endParaRPr lang="en-US" sz="1200" dirty="0"/>
          </a:p>
          <a:p>
            <a:pPr marL="0" indent="0">
              <a:buNone/>
            </a:pPr>
            <a:r>
              <a:rPr lang="en-US" sz="1200" dirty="0"/>
              <a:t>Summary: A comprehensive introduction to local Chinse cuisine, help people to evaluate Chinese food in the U.S so that they know which is more authentic.</a:t>
            </a:r>
          </a:p>
          <a:p>
            <a:pPr marL="0" indent="0">
              <a:buNone/>
            </a:pPr>
            <a:r>
              <a:rPr lang="en-US" sz="1200" dirty="0"/>
              <a:t>3</a:t>
            </a:r>
            <a:r>
              <a:rPr lang="en-US" sz="1200" b="1" dirty="0"/>
              <a:t>) Artist Challenge</a:t>
            </a:r>
          </a:p>
          <a:p>
            <a:pPr marL="0" indent="0">
              <a:buNone/>
            </a:pPr>
            <a:r>
              <a:rPr lang="en-US" sz="1200" dirty="0"/>
              <a:t>Headline: Bruce Lee drawing challenge</a:t>
            </a:r>
          </a:p>
          <a:p>
            <a:pPr marL="0" indent="0">
              <a:buNone/>
            </a:pPr>
            <a:r>
              <a:rPr lang="en-US" sz="1200" dirty="0"/>
              <a:t>Summary: This topic mainly focuses on artists and painters(especially on Instagram), encourages them to create Bruce lee paintings and share them on social media. People who get more likes have the chance to get our brand’s annual membership</a:t>
            </a:r>
          </a:p>
          <a:p>
            <a:pPr marL="0" indent="0" algn="ctr">
              <a:buNone/>
            </a:pPr>
            <a:endParaRPr lang="en-US"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4697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7F7AF-0757-47E0-A7B5-BF24BF686163}"/>
              </a:ext>
            </a:extLst>
          </p:cNvPr>
          <p:cNvSpPr>
            <a:spLocks noGrp="1"/>
          </p:cNvSpPr>
          <p:nvPr>
            <p:ph type="title"/>
          </p:nvPr>
        </p:nvSpPr>
        <p:spPr>
          <a:xfrm>
            <a:off x="838200" y="289808"/>
            <a:ext cx="10515600" cy="599079"/>
          </a:xfrm>
        </p:spPr>
        <p:txBody>
          <a:bodyPr>
            <a:normAutofit/>
          </a:bodyPr>
          <a:lstStyle/>
          <a:p>
            <a:pPr algn="ctr"/>
            <a:r>
              <a:rPr lang="en-US" sz="1800" b="1" dirty="0">
                <a:latin typeface="Times New Roman" panose="02020603050405020304" pitchFamily="18" charset="0"/>
                <a:cs typeface="Times New Roman" panose="02020603050405020304" pitchFamily="18" charset="0"/>
              </a:rPr>
              <a:t>Budget Breakdown (budget within a year)</a:t>
            </a:r>
            <a:br>
              <a:rPr lang="en-US" sz="1800" b="1" dirty="0">
                <a:latin typeface="Times New Roman" panose="02020603050405020304" pitchFamily="18" charset="0"/>
                <a:cs typeface="Times New Roman" panose="02020603050405020304" pitchFamily="18" charset="0"/>
              </a:rPr>
            </a:br>
            <a:endParaRPr lang="en-US" sz="18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561D4A3-C410-4539-BE36-096A3E36C092}"/>
              </a:ext>
            </a:extLst>
          </p:cNvPr>
          <p:cNvSpPr>
            <a:spLocks noGrp="1"/>
          </p:cNvSpPr>
          <p:nvPr>
            <p:ph idx="1"/>
          </p:nvPr>
        </p:nvSpPr>
        <p:spPr>
          <a:xfrm>
            <a:off x="731730" y="937170"/>
            <a:ext cx="1971922" cy="2888418"/>
          </a:xfrm>
        </p:spPr>
        <p:txBody>
          <a:bodyPr>
            <a:normAutofit/>
          </a:bodyPr>
          <a:lstStyle/>
          <a:p>
            <a:pPr marL="0" indent="0">
              <a:buNone/>
            </a:pPr>
            <a:r>
              <a:rPr lang="en-US" sz="1600" b="1" dirty="0">
                <a:latin typeface="Times New Roman" panose="02020603050405020304" pitchFamily="18" charset="0"/>
                <a:cs typeface="Times New Roman" panose="02020603050405020304" pitchFamily="18" charset="0"/>
              </a:rPr>
              <a:t>Ads </a:t>
            </a:r>
          </a:p>
          <a:p>
            <a:pPr marL="0" indent="0">
              <a:buNone/>
            </a:pPr>
            <a:r>
              <a:rPr lang="en-US" sz="1600" b="1" dirty="0">
                <a:latin typeface="Times New Roman" panose="02020603050405020304" pitchFamily="18" charset="0"/>
                <a:cs typeface="Times New Roman" panose="02020603050405020304" pitchFamily="18" charset="0"/>
              </a:rPr>
              <a:t>Weibo: </a:t>
            </a:r>
            <a:r>
              <a:rPr lang="en-US" sz="1600" dirty="0">
                <a:latin typeface="Times New Roman" panose="02020603050405020304" pitchFamily="18" charset="0"/>
                <a:cs typeface="Times New Roman" panose="02020603050405020304" pitchFamily="18" charset="0"/>
              </a:rPr>
              <a:t>45,000$</a:t>
            </a:r>
          </a:p>
          <a:p>
            <a:pPr marL="0" indent="0">
              <a:buNone/>
            </a:pPr>
            <a:r>
              <a:rPr lang="en-US" sz="1600" b="1" dirty="0">
                <a:latin typeface="Times New Roman" panose="02020603050405020304" pitchFamily="18" charset="0"/>
                <a:cs typeface="Times New Roman" panose="02020603050405020304" pitchFamily="18" charset="0"/>
              </a:rPr>
              <a:t>YouTube: </a:t>
            </a:r>
            <a:r>
              <a:rPr lang="en-US" sz="1600" dirty="0">
                <a:latin typeface="Times New Roman" panose="02020603050405020304" pitchFamily="18" charset="0"/>
                <a:cs typeface="Times New Roman" panose="02020603050405020304" pitchFamily="18" charset="0"/>
              </a:rPr>
              <a:t>14,000$</a:t>
            </a:r>
          </a:p>
          <a:p>
            <a:pPr marL="0" indent="0">
              <a:buNone/>
            </a:pPr>
            <a:r>
              <a:rPr lang="en-US" sz="1600" b="1" dirty="0">
                <a:latin typeface="Times New Roman" panose="02020603050405020304" pitchFamily="18" charset="0"/>
                <a:cs typeface="Times New Roman" panose="02020603050405020304" pitchFamily="18" charset="0"/>
              </a:rPr>
              <a:t>Yelp:</a:t>
            </a:r>
            <a:r>
              <a:rPr lang="en-US" sz="1600" dirty="0">
                <a:latin typeface="Times New Roman" panose="02020603050405020304" pitchFamily="18" charset="0"/>
                <a:cs typeface="Times New Roman" panose="02020603050405020304" pitchFamily="18" charset="0"/>
              </a:rPr>
              <a:t>55,000$</a:t>
            </a:r>
          </a:p>
          <a:p>
            <a:pPr marL="0" indent="0">
              <a:buNone/>
            </a:pPr>
            <a:r>
              <a:rPr lang="en-US" sz="1600" b="1" dirty="0">
                <a:latin typeface="Times New Roman" panose="02020603050405020304" pitchFamily="18" charset="0"/>
                <a:cs typeface="Times New Roman" panose="02020603050405020304" pitchFamily="18" charset="0"/>
              </a:rPr>
              <a:t>Instagram</a:t>
            </a:r>
            <a:r>
              <a:rPr lang="en-US" sz="1600" dirty="0">
                <a:latin typeface="Times New Roman" panose="02020603050405020304" pitchFamily="18" charset="0"/>
                <a:cs typeface="Times New Roman" panose="02020603050405020304" pitchFamily="18" charset="0"/>
              </a:rPr>
              <a:t>:60,000$ </a:t>
            </a:r>
            <a:r>
              <a:rPr lang="en-US" sz="1600" b="1" dirty="0">
                <a:latin typeface="Times New Roman" panose="02020603050405020304" pitchFamily="18" charset="0"/>
                <a:cs typeface="Times New Roman" panose="02020603050405020304" pitchFamily="18" charset="0"/>
              </a:rPr>
              <a:t>Google:</a:t>
            </a:r>
            <a:r>
              <a:rPr lang="en-US" sz="1600" dirty="0">
                <a:latin typeface="Times New Roman" panose="02020603050405020304" pitchFamily="18" charset="0"/>
                <a:cs typeface="Times New Roman" panose="02020603050405020304" pitchFamily="18" charset="0"/>
              </a:rPr>
              <a:t> 30,0000$</a:t>
            </a:r>
          </a:p>
          <a:p>
            <a:pPr marL="0" indent="0">
              <a:buNone/>
            </a:pPr>
            <a:r>
              <a:rPr lang="en-US" altLang="zh-CN" sz="1600" dirty="0">
                <a:latin typeface="Times New Roman" panose="02020603050405020304" pitchFamily="18" charset="0"/>
                <a:cs typeface="Times New Roman" panose="02020603050405020304" pitchFamily="18" charset="0"/>
              </a:rPr>
              <a:t>Total: </a:t>
            </a:r>
            <a:r>
              <a:rPr lang="en-US" sz="1600" dirty="0">
                <a:latin typeface="Times New Roman" panose="02020603050405020304" pitchFamily="18" charset="0"/>
                <a:cs typeface="Times New Roman" panose="02020603050405020304" pitchFamily="18" charset="0"/>
              </a:rPr>
              <a:t>500,000$</a:t>
            </a:r>
            <a:endParaRPr lang="en-US" altLang="zh-CN" sz="1600" dirty="0">
              <a:latin typeface="Times New Roman" panose="02020603050405020304" pitchFamily="18"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27887566-7A74-43A8-B767-6E46668EEE66}"/>
              </a:ext>
            </a:extLst>
          </p:cNvPr>
          <p:cNvSpPr txBox="1">
            <a:spLocks/>
          </p:cNvSpPr>
          <p:nvPr/>
        </p:nvSpPr>
        <p:spPr>
          <a:xfrm>
            <a:off x="2853143" y="937170"/>
            <a:ext cx="3130118" cy="28884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latin typeface="Times New Roman" panose="02020603050405020304" pitchFamily="18" charset="0"/>
                <a:cs typeface="Times New Roman" panose="02020603050405020304" pitchFamily="18" charset="0"/>
              </a:rPr>
              <a:t>Production:</a:t>
            </a:r>
          </a:p>
          <a:p>
            <a:pPr marL="0" indent="0">
              <a:buFont typeface="Arial" panose="020B0604020202020204" pitchFamily="34" charset="0"/>
              <a:buNone/>
            </a:pPr>
            <a:r>
              <a:rPr lang="en-US" altLang="zh-CN" sz="1600" b="1" dirty="0">
                <a:latin typeface="Times New Roman" panose="02020603050405020304" pitchFamily="18" charset="0"/>
                <a:cs typeface="Times New Roman" panose="02020603050405020304" pitchFamily="18" charset="0"/>
              </a:rPr>
              <a:t>cartoon series:  </a:t>
            </a:r>
            <a:r>
              <a:rPr lang="en-US" altLang="zh-CN" sz="1600" dirty="0">
                <a:latin typeface="Times New Roman" panose="02020603050405020304" pitchFamily="18" charset="0"/>
                <a:cs typeface="Times New Roman" panose="02020603050405020304" pitchFamily="18" charset="0"/>
              </a:rPr>
              <a:t>100,000$</a:t>
            </a:r>
          </a:p>
          <a:p>
            <a:pPr marL="0" indent="0">
              <a:buFont typeface="Arial" panose="020B0604020202020204" pitchFamily="34" charset="0"/>
              <a:buNone/>
            </a:pPr>
            <a:r>
              <a:rPr lang="en-US" altLang="zh-CN" sz="1600" b="1" dirty="0">
                <a:latin typeface="Times New Roman" panose="02020603050405020304" pitchFamily="18" charset="0"/>
                <a:cs typeface="Times New Roman" panose="02020603050405020304" pitchFamily="18" charset="0"/>
              </a:rPr>
              <a:t>TV Miniseries: </a:t>
            </a:r>
            <a:r>
              <a:rPr lang="en-US" altLang="zh-CN" sz="1600" dirty="0">
                <a:latin typeface="Times New Roman" panose="02020603050405020304" pitchFamily="18" charset="0"/>
                <a:cs typeface="Times New Roman" panose="02020603050405020304" pitchFamily="18" charset="0"/>
              </a:rPr>
              <a:t>200,000$</a:t>
            </a:r>
          </a:p>
          <a:p>
            <a:pPr marL="0" indent="0">
              <a:buFont typeface="Arial" panose="020B0604020202020204" pitchFamily="34" charset="0"/>
              <a:buNone/>
            </a:pPr>
            <a:r>
              <a:rPr lang="en-US" altLang="zh-CN" sz="1600" b="1" dirty="0">
                <a:latin typeface="Times New Roman" panose="02020603050405020304" pitchFamily="18" charset="0"/>
                <a:cs typeface="Times New Roman" panose="02020603050405020304" pitchFamily="18" charset="0"/>
              </a:rPr>
              <a:t>Documentaries: </a:t>
            </a:r>
            <a:r>
              <a:rPr lang="en-US" altLang="zh-CN" sz="1600" dirty="0">
                <a:latin typeface="Times New Roman" panose="02020603050405020304" pitchFamily="18" charset="0"/>
                <a:cs typeface="Times New Roman" panose="02020603050405020304" pitchFamily="18" charset="0"/>
              </a:rPr>
              <a:t>300,000$</a:t>
            </a:r>
          </a:p>
          <a:p>
            <a:pPr marL="0" indent="0">
              <a:buFont typeface="Arial" panose="020B0604020202020204" pitchFamily="34" charset="0"/>
              <a:buNone/>
            </a:pPr>
            <a:r>
              <a:rPr lang="en-US" altLang="zh-CN" sz="1600" b="1" dirty="0">
                <a:latin typeface="Times New Roman" panose="02020603050405020304" pitchFamily="18" charset="0"/>
                <a:cs typeface="Times New Roman" panose="02020603050405020304" pitchFamily="18" charset="0"/>
              </a:rPr>
              <a:t>Short Videos: </a:t>
            </a:r>
            <a:r>
              <a:rPr lang="en-US" altLang="zh-CN" sz="1600" dirty="0">
                <a:latin typeface="Times New Roman" panose="02020603050405020304" pitchFamily="18" charset="0"/>
                <a:cs typeface="Times New Roman" panose="02020603050405020304" pitchFamily="18" charset="0"/>
              </a:rPr>
              <a:t>200,000$</a:t>
            </a:r>
          </a:p>
          <a:p>
            <a:pPr marL="0" indent="0">
              <a:buFont typeface="Arial" panose="020B0604020202020204" pitchFamily="34" charset="0"/>
              <a:buNone/>
            </a:pPr>
            <a:r>
              <a:rPr lang="en-US" altLang="zh-CN" sz="1600" b="1" dirty="0">
                <a:latin typeface="Times New Roman" panose="02020603050405020304" pitchFamily="18" charset="0"/>
                <a:cs typeface="Times New Roman" panose="02020603050405020304" pitchFamily="18" charset="0"/>
              </a:rPr>
              <a:t>Total: </a:t>
            </a:r>
            <a:r>
              <a:rPr lang="en-US" altLang="zh-CN" sz="1600" dirty="0">
                <a:latin typeface="Times New Roman" panose="02020603050405020304" pitchFamily="18" charset="0"/>
                <a:cs typeface="Times New Roman" panose="02020603050405020304" pitchFamily="18" charset="0"/>
              </a:rPr>
              <a:t>800,000$</a:t>
            </a:r>
          </a:p>
        </p:txBody>
      </p:sp>
      <p:sp>
        <p:nvSpPr>
          <p:cNvPr id="5" name="Content Placeholder 2">
            <a:extLst>
              <a:ext uri="{FF2B5EF4-FFF2-40B4-BE49-F238E27FC236}">
                <a16:creationId xmlns:a16="http://schemas.microsoft.com/office/drawing/2014/main" id="{6F83ABA1-F997-4B07-B189-F67CD75CF776}"/>
              </a:ext>
            </a:extLst>
          </p:cNvPr>
          <p:cNvSpPr txBox="1">
            <a:spLocks/>
          </p:cNvSpPr>
          <p:nvPr/>
        </p:nvSpPr>
        <p:spPr>
          <a:xfrm>
            <a:off x="5577603" y="934427"/>
            <a:ext cx="3045189" cy="20222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latin typeface="Times New Roman" panose="02020603050405020304" pitchFamily="18" charset="0"/>
                <a:cs typeface="Times New Roman" panose="02020603050405020304" pitchFamily="18" charset="0"/>
              </a:rPr>
              <a:t>Design:</a:t>
            </a:r>
          </a:p>
          <a:p>
            <a:pPr marL="0" indent="0">
              <a:buFont typeface="Arial" panose="020B0604020202020204" pitchFamily="34" charset="0"/>
              <a:buNone/>
            </a:pPr>
            <a:r>
              <a:rPr lang="en-US" altLang="zh-CN" sz="1600" b="1" dirty="0">
                <a:latin typeface="Times New Roman" panose="02020603050405020304" pitchFamily="18" charset="0"/>
                <a:cs typeface="Times New Roman" panose="02020603050405020304" pitchFamily="18" charset="0"/>
              </a:rPr>
              <a:t>PPT/ Magazine/Article: </a:t>
            </a:r>
            <a:r>
              <a:rPr lang="en-US" altLang="zh-CN" sz="1600" dirty="0">
                <a:latin typeface="Times New Roman" panose="02020603050405020304" pitchFamily="18" charset="0"/>
                <a:cs typeface="Times New Roman" panose="02020603050405020304" pitchFamily="18" charset="0"/>
              </a:rPr>
              <a:t>10,000$</a:t>
            </a:r>
          </a:p>
          <a:p>
            <a:pPr marL="0" indent="0">
              <a:buFont typeface="Arial" panose="020B0604020202020204" pitchFamily="34" charset="0"/>
              <a:buNone/>
            </a:pPr>
            <a:r>
              <a:rPr lang="en-US" altLang="zh-CN" sz="1600" b="1" dirty="0">
                <a:latin typeface="Times New Roman" panose="02020603050405020304" pitchFamily="18" charset="0"/>
                <a:cs typeface="Times New Roman" panose="02020603050405020304" pitchFamily="18" charset="0"/>
              </a:rPr>
              <a:t>Website design: </a:t>
            </a:r>
            <a:r>
              <a:rPr lang="en-US" altLang="zh-CN" sz="1600" dirty="0">
                <a:latin typeface="Times New Roman" panose="02020603050405020304" pitchFamily="18" charset="0"/>
                <a:cs typeface="Times New Roman" panose="02020603050405020304" pitchFamily="18" charset="0"/>
              </a:rPr>
              <a:t>10,000$</a:t>
            </a:r>
          </a:p>
          <a:p>
            <a:pPr marL="0" indent="0">
              <a:buFont typeface="Arial" panose="020B0604020202020204" pitchFamily="34" charset="0"/>
              <a:buNone/>
            </a:pPr>
            <a:r>
              <a:rPr lang="en-US" altLang="zh-CN" sz="1600" b="1" dirty="0">
                <a:latin typeface="Times New Roman" panose="02020603050405020304" pitchFamily="18" charset="0"/>
                <a:cs typeface="Times New Roman" panose="02020603050405020304" pitchFamily="18" charset="0"/>
              </a:rPr>
              <a:t>Others:</a:t>
            </a:r>
            <a:r>
              <a:rPr lang="en-US" altLang="zh-CN" sz="1600" dirty="0">
                <a:latin typeface="Times New Roman" panose="02020603050405020304" pitchFamily="18" charset="0"/>
                <a:cs typeface="Times New Roman" panose="02020603050405020304" pitchFamily="18" charset="0"/>
              </a:rPr>
              <a:t>20,000$</a:t>
            </a:r>
          </a:p>
          <a:p>
            <a:pPr marL="0" indent="0">
              <a:buFont typeface="Arial" panose="020B0604020202020204" pitchFamily="34" charset="0"/>
              <a:buNone/>
            </a:pPr>
            <a:r>
              <a:rPr lang="en-US" altLang="zh-CN" sz="1600" b="1" dirty="0">
                <a:latin typeface="Times New Roman" panose="02020603050405020304" pitchFamily="18" charset="0"/>
                <a:cs typeface="Times New Roman" panose="02020603050405020304" pitchFamily="18" charset="0"/>
              </a:rPr>
              <a:t>Total: </a:t>
            </a:r>
            <a:r>
              <a:rPr lang="en-US" altLang="zh-CN" sz="1600" dirty="0">
                <a:latin typeface="Times New Roman" panose="02020603050405020304" pitchFamily="18" charset="0"/>
                <a:cs typeface="Times New Roman" panose="02020603050405020304" pitchFamily="18" charset="0"/>
              </a:rPr>
              <a:t>40,000$</a:t>
            </a:r>
          </a:p>
          <a:p>
            <a:pPr marL="0" indent="0">
              <a:buFont typeface="Arial" panose="020B0604020202020204" pitchFamily="34" charset="0"/>
              <a:buNone/>
            </a:pPr>
            <a:endParaRPr lang="en-US" altLang="zh-CN" sz="2000" b="1" dirty="0"/>
          </a:p>
        </p:txBody>
      </p:sp>
      <p:sp>
        <p:nvSpPr>
          <p:cNvPr id="6" name="Content Placeholder 2">
            <a:extLst>
              <a:ext uri="{FF2B5EF4-FFF2-40B4-BE49-F238E27FC236}">
                <a16:creationId xmlns:a16="http://schemas.microsoft.com/office/drawing/2014/main" id="{F19C2326-750A-4A60-904A-CB9C6FB5CE83}"/>
              </a:ext>
            </a:extLst>
          </p:cNvPr>
          <p:cNvSpPr txBox="1">
            <a:spLocks/>
          </p:cNvSpPr>
          <p:nvPr/>
        </p:nvSpPr>
        <p:spPr>
          <a:xfrm>
            <a:off x="8528570" y="902513"/>
            <a:ext cx="3294622" cy="2118856"/>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700" b="1" dirty="0"/>
              <a:t>Crew</a:t>
            </a:r>
          </a:p>
          <a:p>
            <a:pPr marL="0" indent="0">
              <a:buFont typeface="Arial" panose="020B0604020202020204" pitchFamily="34" charset="0"/>
              <a:buNone/>
            </a:pPr>
            <a:r>
              <a:rPr lang="en-US" altLang="zh-CN" sz="1700" b="1" dirty="0"/>
              <a:t>Social media management: </a:t>
            </a:r>
            <a:r>
              <a:rPr lang="en-US" altLang="zh-CN" sz="1700" dirty="0"/>
              <a:t>50,000$</a:t>
            </a:r>
            <a:endParaRPr lang="en-US" altLang="zh-CN" sz="1700" b="1" dirty="0"/>
          </a:p>
          <a:p>
            <a:pPr marL="0" indent="0">
              <a:buFont typeface="Arial" panose="020B0604020202020204" pitchFamily="34" charset="0"/>
              <a:buNone/>
            </a:pPr>
            <a:r>
              <a:rPr lang="en-US" altLang="zh-CN" sz="1700" b="1" dirty="0"/>
              <a:t>Traffic monitor: </a:t>
            </a:r>
            <a:r>
              <a:rPr lang="en-US" altLang="zh-CN" sz="1700" dirty="0"/>
              <a:t>20,000$</a:t>
            </a:r>
            <a:endParaRPr lang="en-US" altLang="zh-CN" sz="1700" b="1" dirty="0"/>
          </a:p>
          <a:p>
            <a:pPr marL="0" indent="0">
              <a:buFont typeface="Arial" panose="020B0604020202020204" pitchFamily="34" charset="0"/>
              <a:buNone/>
            </a:pPr>
            <a:r>
              <a:rPr lang="en-US" altLang="zh-CN" sz="1700" b="1" dirty="0"/>
              <a:t>Content analyze: </a:t>
            </a:r>
            <a:r>
              <a:rPr lang="en-US" altLang="zh-CN" sz="1700" dirty="0"/>
              <a:t>30,000$</a:t>
            </a:r>
            <a:endParaRPr lang="en-US" altLang="zh-CN" sz="1700" b="1" dirty="0"/>
          </a:p>
          <a:p>
            <a:pPr marL="0" indent="0">
              <a:buFont typeface="Arial" panose="020B0604020202020204" pitchFamily="34" charset="0"/>
              <a:buNone/>
            </a:pPr>
            <a:r>
              <a:rPr lang="en-US" altLang="zh-CN" sz="1700" b="1" dirty="0"/>
              <a:t>Website management: </a:t>
            </a:r>
            <a:r>
              <a:rPr lang="en-US" altLang="zh-CN" sz="1700" dirty="0"/>
              <a:t>20,000$</a:t>
            </a:r>
          </a:p>
          <a:p>
            <a:pPr marL="0" indent="0">
              <a:buFont typeface="Arial" panose="020B0604020202020204" pitchFamily="34" charset="0"/>
              <a:buNone/>
            </a:pPr>
            <a:r>
              <a:rPr lang="en-US" altLang="zh-CN" sz="1700" b="1" dirty="0"/>
              <a:t>Total: </a:t>
            </a:r>
            <a:r>
              <a:rPr lang="en-US" altLang="zh-CN" sz="1700" dirty="0"/>
              <a:t>120,000</a:t>
            </a:r>
            <a:endParaRPr lang="en-US" altLang="zh-CN" sz="1700" b="1" dirty="0"/>
          </a:p>
          <a:p>
            <a:pPr marL="0" indent="0">
              <a:buFont typeface="Arial" panose="020B0604020202020204" pitchFamily="34" charset="0"/>
              <a:buNone/>
            </a:pPr>
            <a:endParaRPr lang="en-US" altLang="zh-CN" sz="2000" dirty="0"/>
          </a:p>
        </p:txBody>
      </p:sp>
      <p:sp>
        <p:nvSpPr>
          <p:cNvPr id="9" name="Content Placeholder 2">
            <a:extLst>
              <a:ext uri="{FF2B5EF4-FFF2-40B4-BE49-F238E27FC236}">
                <a16:creationId xmlns:a16="http://schemas.microsoft.com/office/drawing/2014/main" id="{D2F979B1-7B1E-4196-A3CB-456F1C52567A}"/>
              </a:ext>
            </a:extLst>
          </p:cNvPr>
          <p:cNvSpPr txBox="1">
            <a:spLocks/>
          </p:cNvSpPr>
          <p:nvPr/>
        </p:nvSpPr>
        <p:spPr>
          <a:xfrm>
            <a:off x="3105674" y="3642508"/>
            <a:ext cx="6943581" cy="20222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latin typeface="Times New Roman" panose="02020603050405020304" pitchFamily="18" charset="0"/>
                <a:cs typeface="Times New Roman" panose="02020603050405020304" pitchFamily="18" charset="0"/>
              </a:rPr>
              <a:t>Total Budget for all campaign activities and production: </a:t>
            </a:r>
            <a:r>
              <a:rPr lang="en-US" sz="1600" dirty="0">
                <a:latin typeface="Times New Roman" panose="02020603050405020304" pitchFamily="18" charset="0"/>
                <a:cs typeface="Times New Roman" panose="02020603050405020304" pitchFamily="18" charset="0"/>
              </a:rPr>
              <a:t>1,500,000$</a:t>
            </a:r>
          </a:p>
          <a:p>
            <a:pPr marL="0" indent="0">
              <a:buFont typeface="Arial" panose="020B0604020202020204" pitchFamily="34" charset="0"/>
              <a:buNone/>
            </a:pPr>
            <a:r>
              <a:rPr lang="en-US" sz="1600" b="1" dirty="0">
                <a:latin typeface="Times New Roman" panose="02020603050405020304" pitchFamily="18" charset="0"/>
                <a:cs typeface="Times New Roman" panose="02020603050405020304" pitchFamily="18" charset="0"/>
              </a:rPr>
              <a:t> </a:t>
            </a:r>
            <a:endParaRPr lang="en-US" altLang="zh-CN" sz="160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US" altLang="zh-CN" sz="2000" b="1" dirty="0"/>
          </a:p>
        </p:txBody>
      </p:sp>
    </p:spTree>
    <p:extLst>
      <p:ext uri="{BB962C8B-B14F-4D97-AF65-F5344CB8AC3E}">
        <p14:creationId xmlns:p14="http://schemas.microsoft.com/office/powerpoint/2010/main" val="251376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A413B-DFB5-4758-8B3C-2EBD73390B88}"/>
              </a:ext>
            </a:extLst>
          </p:cNvPr>
          <p:cNvSpPr>
            <a:spLocks noGrp="1"/>
          </p:cNvSpPr>
          <p:nvPr>
            <p:ph type="title"/>
          </p:nvPr>
        </p:nvSpPr>
        <p:spPr>
          <a:xfrm>
            <a:off x="838200" y="313184"/>
            <a:ext cx="10515600" cy="735706"/>
          </a:xfrm>
        </p:spPr>
        <p:txBody>
          <a:bodyPr>
            <a:normAutofit/>
          </a:bodyPr>
          <a:lstStyle/>
          <a:p>
            <a:pPr algn="ctr"/>
            <a:r>
              <a:rPr lang="en-US" sz="2000" b="1" dirty="0">
                <a:latin typeface="Times New Roman" panose="02020603050405020304" pitchFamily="18" charset="0"/>
                <a:cs typeface="Times New Roman" panose="02020603050405020304" pitchFamily="18" charset="0"/>
              </a:rPr>
              <a:t>Summary</a:t>
            </a:r>
          </a:p>
        </p:txBody>
      </p:sp>
      <p:sp>
        <p:nvSpPr>
          <p:cNvPr id="3" name="Content Placeholder 2">
            <a:extLst>
              <a:ext uri="{FF2B5EF4-FFF2-40B4-BE49-F238E27FC236}">
                <a16:creationId xmlns:a16="http://schemas.microsoft.com/office/drawing/2014/main" id="{728CBEA6-00F7-4B34-8832-19405BB0D747}"/>
              </a:ext>
            </a:extLst>
          </p:cNvPr>
          <p:cNvSpPr>
            <a:spLocks noGrp="1"/>
          </p:cNvSpPr>
          <p:nvPr>
            <p:ph idx="1"/>
          </p:nvPr>
        </p:nvSpPr>
        <p:spPr>
          <a:xfrm>
            <a:off x="838200" y="1164554"/>
            <a:ext cx="10515600" cy="3300914"/>
          </a:xfrm>
        </p:spPr>
        <p:txBody>
          <a:bodyPr>
            <a:normAutofit lnSpcReduction="10000"/>
          </a:bodyPr>
          <a:lstStyle/>
          <a:p>
            <a:pPr marL="0" indent="0">
              <a:buNone/>
            </a:pPr>
            <a:r>
              <a:rPr lang="en-US" sz="2000" dirty="0"/>
              <a:t>	In fact, in general, my various strategies are aimed at younger people. I have invested a lot in social media and design. Also I put a lot of money in making videos or tv series. Because I think media such as TV, movies, videos, documentaries are combination of sound and motion, it can arouse people's emotions more quickly. In my observation, for people in the 21st century, identifying with a brand's culture takes precedence over identifying with a brand's products. For people today, they need more than mere sensory stimulation. They find a sense of identity, a sense of belonging through the brand. Through the brand to distinguish, through the brand to show their different or the same. People's complex feelings towards a brand are always greater than the products created by the brand itself. Therefore, to build a successful brand, we need to attract and impress a group of people in all aspects. Although what we make is food, but we want people to love Kung Fu Rice not just for our taste. We want them to love us more than food itself, but for the feel of the brand, as it represents something they identify with and like.</a:t>
            </a:r>
          </a:p>
        </p:txBody>
      </p:sp>
    </p:spTree>
    <p:extLst>
      <p:ext uri="{BB962C8B-B14F-4D97-AF65-F5344CB8AC3E}">
        <p14:creationId xmlns:p14="http://schemas.microsoft.com/office/powerpoint/2010/main" val="27530843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TotalTime>
  <Words>2219</Words>
  <Application>Microsoft Office PowerPoint</Application>
  <PresentationFormat>Widescreen</PresentationFormat>
  <Paragraphs>132</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ADV 420 Final Pitch</vt:lpstr>
      <vt:lpstr>Brand Name: Kung Fu Rice</vt:lpstr>
      <vt:lpstr>Brand Look: professional, creative and representative</vt:lpstr>
      <vt:lpstr>Campaign Big idea</vt:lpstr>
      <vt:lpstr>Target Audience</vt:lpstr>
      <vt:lpstr>Goals &amp; KPIs</vt:lpstr>
      <vt:lpstr>Social Media Strategy</vt:lpstr>
      <vt:lpstr>Social Media Strategy</vt:lpstr>
      <vt:lpstr>Social Media Strategy-Pillar Content</vt:lpstr>
      <vt:lpstr>Paid Ads Strategy</vt:lpstr>
      <vt:lpstr>Inbound Strategy</vt:lpstr>
      <vt:lpstr>Inbound Strategy: Content offer</vt:lpstr>
      <vt:lpstr>Inbound Strategy-Follow up</vt:lpstr>
      <vt:lpstr>Sample Content</vt:lpstr>
      <vt:lpstr>Budget Breakdown (budget within a year) </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 420 Final Pitch</dc:title>
  <dc:creator>feng dengkun</dc:creator>
  <cp:lastModifiedBy>feng dengkun</cp:lastModifiedBy>
  <cp:revision>1</cp:revision>
  <dcterms:created xsi:type="dcterms:W3CDTF">2020-03-29T23:48:15Z</dcterms:created>
  <dcterms:modified xsi:type="dcterms:W3CDTF">2020-03-31T03:36:37Z</dcterms:modified>
</cp:coreProperties>
</file>